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60" r:id="rId3"/>
  </p:sldMasterIdLst>
  <p:notesMasterIdLst>
    <p:notesMasterId r:id="rId23"/>
  </p:notesMasterIdLst>
  <p:handoutMasterIdLst>
    <p:handoutMasterId r:id="rId24"/>
  </p:handoutMasterIdLst>
  <p:sldIdLst>
    <p:sldId id="256" r:id="rId4"/>
    <p:sldId id="384" r:id="rId5"/>
    <p:sldId id="297" r:id="rId6"/>
    <p:sldId id="410" r:id="rId7"/>
    <p:sldId id="420" r:id="rId8"/>
    <p:sldId id="419" r:id="rId9"/>
    <p:sldId id="421" r:id="rId10"/>
    <p:sldId id="422" r:id="rId11"/>
    <p:sldId id="423" r:id="rId12"/>
    <p:sldId id="428" r:id="rId13"/>
    <p:sldId id="424" r:id="rId14"/>
    <p:sldId id="425" r:id="rId15"/>
    <p:sldId id="427" r:id="rId16"/>
    <p:sldId id="445" r:id="rId17"/>
    <p:sldId id="441" r:id="rId18"/>
    <p:sldId id="442" r:id="rId19"/>
    <p:sldId id="443" r:id="rId20"/>
    <p:sldId id="330" r:id="rId21"/>
    <p:sldId id="316" r:id="rId22"/>
  </p:sldIdLst>
  <p:sldSz cx="9144000" cy="6858000" type="screen4x3"/>
  <p:notesSz cx="6858000" cy="9101455"/>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00"/>
    <a:srgbClr val="800080"/>
    <a:srgbClr val="665A00"/>
    <a:srgbClr val="00B050"/>
    <a:srgbClr val="998700"/>
    <a:srgbClr val="FFE947"/>
    <a:srgbClr val="994733"/>
    <a:srgbClr val="6189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9558"/>
    <p:restoredTop sz="94569"/>
  </p:normalViewPr>
  <p:slideViewPr>
    <p:cSldViewPr showGuides="1">
      <p:cViewPr varScale="1">
        <p:scale>
          <a:sx n="60" d="100"/>
          <a:sy n="60" d="100"/>
        </p:scale>
        <p:origin x="124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notesMaster" Target="notesMasters/notesMaster1.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atin typeface="Arial" panose="020B0604020202020204" pitchFamily="34" charset="0"/>
                <a:ea typeface="+mn-ea"/>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Date Placeholder 2"/>
          <p:cNvSpPr>
            <a:spLocks noGrp="1"/>
          </p:cNvSpPr>
          <p:nvPr>
            <p:ph type="dt" sz="quarter" idx="1"/>
          </p:nvPr>
        </p:nvSpPr>
        <p:spPr>
          <a:xfrm>
            <a:off x="3884613" y="0"/>
            <a:ext cx="2971800" cy="455613"/>
          </a:xfrm>
          <a:prstGeom prst="rect">
            <a:avLst/>
          </a:prstGeom>
        </p:spPr>
        <p:txBody>
          <a:bodyPr vert="horz" wrap="square" lIns="91440" tIns="45720" rIns="91440" bIns="45720" numCol="1" anchor="t" anchorCtr="0" compatLnSpc="1"/>
          <a:lstStyle>
            <a:lvl1pPr algn="r" eaLnBrk="1" hangingPunct="1">
              <a:defRPr sz="120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BE95A48-C431-4077-85DD-F10495C3EA76}" type="datetimeFigureOut">
              <a:rPr kumimoji="0" lang="en-US" altLang="en-US" sz="1200" b="0" i="0" u="none" strike="noStrike" kern="1200" cap="none" spc="0" normalizeH="0" baseline="0" noProof="0" smtClean="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200" b="0" i="0" u="none" strike="noStrike" kern="1200" cap="none" spc="0" normalizeH="0" baseline="0" noProof="0" smtClean="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4" name="Footer Placeholder 3"/>
          <p:cNvSpPr>
            <a:spLocks noGrp="1"/>
          </p:cNvSpPr>
          <p:nvPr>
            <p:ph type="ftr" sz="quarter" idx="2"/>
          </p:nvPr>
        </p:nvSpPr>
        <p:spPr>
          <a:xfrm>
            <a:off x="0" y="8643938"/>
            <a:ext cx="2971800" cy="455613"/>
          </a:xfrm>
          <a:prstGeom prst="rect">
            <a:avLst/>
          </a:prstGeom>
        </p:spPr>
        <p:txBody>
          <a:bodyPr vert="horz" lIns="91440" tIns="45720" rIns="91440" bIns="45720" rtlCol="0" anchor="b"/>
          <a:lstStyle>
            <a:lvl1pPr algn="l" eaLnBrk="1" hangingPunct="1">
              <a:defRPr sz="1200">
                <a:latin typeface="Arial" panose="020B0604020202020204" pitchFamily="34" charset="0"/>
                <a:ea typeface="+mn-ea"/>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3"/>
          </p:nvPr>
        </p:nvSpPr>
        <p:spPr>
          <a:xfrm>
            <a:off x="3884613" y="8643938"/>
            <a:ext cx="2971800" cy="455613"/>
          </a:xfrm>
          <a:prstGeom prst="rect">
            <a:avLst/>
          </a:prstGeom>
        </p:spPr>
        <p:txBody>
          <a:bodyPr vert="horz" wrap="square" lIns="91440" tIns="45720" rIns="91440" bIns="45720" numCol="1" anchor="b" anchorCtr="0" compatLnSpc="1"/>
          <a:lstStyle>
            <a:lvl1pPr algn="r" eaLnBrk="1" hangingPunct="1">
              <a:defRPr sz="1200">
                <a:latin typeface="Arial" panose="020B0604020202020204" pitchFamily="34" charset="0"/>
                <a:ea typeface="MS PGothic" panose="020B0600070205080204"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03C6C1A-516A-4444-8C5E-8C9409EF091A}"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5613"/>
          </a:xfrm>
          <a:prstGeom prst="rect">
            <a:avLst/>
          </a:prstGeom>
        </p:spPr>
        <p:txBody>
          <a:bodyPr vert="horz" wrap="square" lIns="91440" tIns="45720" rIns="91440" bIns="45720" numCol="1" anchor="t"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3" name="Date Placeholder 2"/>
          <p:cNvSpPr>
            <a:spLocks noGrp="1"/>
          </p:cNvSpPr>
          <p:nvPr>
            <p:ph type="dt" idx="1"/>
          </p:nvPr>
        </p:nvSpPr>
        <p:spPr>
          <a:xfrm>
            <a:off x="3884613" y="0"/>
            <a:ext cx="2971800" cy="455613"/>
          </a:xfrm>
          <a:prstGeom prst="rect">
            <a:avLst/>
          </a:prstGeom>
        </p:spPr>
        <p:txBody>
          <a:bodyPr vert="horz" wrap="square" lIns="91440" tIns="45720" rIns="91440" bIns="45720" numCol="1" anchor="t"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62AB27C3-76DC-4AA6-B108-0B44AB66914A}" type="datetimeFigureOut">
              <a:rPr kumimoji="0" lang="en-US" altLang="en-US" sz="1200" b="0" i="0" u="none" strike="noStrike" kern="1200" cap="none" spc="0" normalizeH="0" baseline="0" noProof="0" smtClean="0">
                <a:ln>
                  <a:noFill/>
                </a:ln>
                <a:solidFill>
                  <a:schemeClr val="tx1"/>
                </a:solidFill>
                <a:effectLst/>
                <a:uLnTx/>
                <a:uFillTx/>
                <a:latin typeface="Arial" panose="020B0604020202020204" pitchFamily="34" charset="0"/>
                <a:ea typeface="MS PGothic" panose="020B0600070205080204" pitchFamily="34" charset="-128"/>
                <a:cs typeface="+mn-cs"/>
              </a:rPr>
            </a:fld>
            <a:endParaRPr kumimoji="0" lang="en-US" altLang="en-US" sz="1200" b="0" i="0" u="none" strike="noStrike" kern="1200" cap="none" spc="0" normalizeH="0" baseline="0" noProof="0" smtClean="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4" name="Slide Image Placeholder 3"/>
          <p:cNvSpPr>
            <a:spLocks noGrp="1" noRot="1" noChangeAspect="1"/>
          </p:cNvSpPr>
          <p:nvPr>
            <p:ph type="sldImg" idx="2"/>
          </p:nvPr>
        </p:nvSpPr>
        <p:spPr>
          <a:xfrm>
            <a:off x="1154113" y="682625"/>
            <a:ext cx="4549775" cy="3413125"/>
          </a:xfrm>
          <a:prstGeom prst="rect">
            <a:avLst/>
          </a:prstGeom>
          <a:noFill/>
          <a:ln w="12700">
            <a:solidFill>
              <a:prstClr val="black"/>
            </a:solidFill>
          </a:ln>
        </p:spPr>
        <p:txBody>
          <a:bodyPr vert="horz" lIns="91440" tIns="45720" rIns="91440" bIns="45720" rtlCol="0" anchor="ctr"/>
          <a:lstStyle/>
          <a:p>
            <a:pPr marL="0" marR="0" lvl="0" indent="0" algn="l" defTabSz="4572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5" name="Notes Placeholder 4"/>
          <p:cNvSpPr>
            <a:spLocks noGrp="1"/>
          </p:cNvSpPr>
          <p:nvPr>
            <p:ph type="body" sz="quarter" idx="3"/>
          </p:nvPr>
        </p:nvSpPr>
        <p:spPr>
          <a:xfrm>
            <a:off x="685800" y="4322763"/>
            <a:ext cx="5486400" cy="4095750"/>
          </a:xfrm>
          <a:prstGeom prst="rect">
            <a:avLst/>
          </a:prstGeom>
        </p:spPr>
        <p:txBody>
          <a:bodyPr vert="horz" lIns="91440" tIns="45720" rIns="91440" bIns="45720" rtlCol="0"/>
          <a:lstStyle/>
          <a:p>
            <a:pPr marL="0" marR="0" lvl="0" indent="0" algn="l" defTabSz="4572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S PGothic" panose="020B0600070205080204" pitchFamily="34" charset="-128"/>
              </a:rPr>
              <a:t>Click to edit Master text styles</a:t>
            </a: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457200" marR="0" lvl="1" indent="0" algn="l" defTabSz="4572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rPr>
              <a:t>Second level</a:t>
            </a: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endParaRPr>
          </a:p>
          <a:p>
            <a:pPr marL="914400" marR="0" lvl="2" indent="0" algn="l" defTabSz="4572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rPr>
              <a:t>Third level</a:t>
            </a: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endParaRPr>
          </a:p>
          <a:p>
            <a:pPr marL="1371600" marR="0" lvl="3" indent="0" algn="l" defTabSz="4572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rPr>
              <a:t>Fourth level</a:t>
            </a: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endParaRPr>
          </a:p>
          <a:p>
            <a:pPr marL="1828800" marR="0" lvl="4" indent="0" algn="l" defTabSz="4572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rPr>
              <a:t>Fifth level</a:t>
            </a:r>
            <a:endParaRPr kumimoji="0" lang="en-US" sz="1200" b="0" i="0" u="none" strike="noStrike" kern="1200" cap="none" spc="0" normalizeH="0" baseline="0" noProof="0">
              <a:ln>
                <a:noFill/>
              </a:ln>
              <a:solidFill>
                <a:schemeClr val="tx1"/>
              </a:solidFill>
              <a:effectLst/>
              <a:uLnTx/>
              <a:uFillTx/>
              <a:latin typeface="+mn-lt"/>
              <a:ea typeface="MS PGothic" panose="020B0600070205080204" pitchFamily="34" charset="-128"/>
              <a:cs typeface="+mn-cs"/>
            </a:endParaRPr>
          </a:p>
        </p:txBody>
      </p:sp>
      <p:sp>
        <p:nvSpPr>
          <p:cNvPr id="6" name="Footer Placeholder 5"/>
          <p:cNvSpPr>
            <a:spLocks noGrp="1"/>
          </p:cNvSpPr>
          <p:nvPr>
            <p:ph type="ftr" sz="quarter" idx="4"/>
          </p:nvPr>
        </p:nvSpPr>
        <p:spPr>
          <a:xfrm>
            <a:off x="0" y="8643938"/>
            <a:ext cx="2971800" cy="455613"/>
          </a:xfrm>
          <a:prstGeom prst="rect">
            <a:avLst/>
          </a:prstGeom>
        </p:spPr>
        <p:txBody>
          <a:bodyPr vert="horz" wrap="square" lIns="91440" tIns="45720" rIns="91440" bIns="45720" numCol="1" anchor="b"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7" name="Slide Number Placeholder 6"/>
          <p:cNvSpPr>
            <a:spLocks noGrp="1"/>
          </p:cNvSpPr>
          <p:nvPr>
            <p:ph type="sldNum" sz="quarter" idx="5"/>
          </p:nvPr>
        </p:nvSpPr>
        <p:spPr>
          <a:xfrm>
            <a:off x="3884613" y="8643938"/>
            <a:ext cx="2971800" cy="455613"/>
          </a:xfrm>
          <a:prstGeom prst="rect">
            <a:avLst/>
          </a:prstGeom>
        </p:spPr>
        <p:txBody>
          <a:bodyPr vert="horz" wrap="square" lIns="91440" tIns="45720" rIns="91440" bIns="45720" numCol="1" anchor="b" anchorCtr="0" compatLnSpc="1"/>
          <a:lstStyle>
            <a:lvl1pPr algn="r" eaLnBrk="1" hangingPunct="1">
              <a:defRPr sz="1200">
                <a:latin typeface="Arial" panose="020B0604020202020204" pitchFamily="34" charset="0"/>
                <a:ea typeface="MS PGothic" panose="020B0600070205080204"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575CB1B-7B8A-4FDF-B504-DFC30E35A704}"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panose="020B0600070205080204" pitchFamily="34"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Straight Connector 2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Rectangle 2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Oval 23"/>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Oval 24"/>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endParaRPr lang="en-US"/>
          </a:p>
        </p:txBody>
      </p:sp>
      <p:sp>
        <p:nvSpPr>
          <p:cNvPr id="26" name="Date Placeholder 27"/>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2E3B1D9-8F58-4DDF-9375-A18CBED1F602}"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7" name="Footer Placeholder 16"/>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8" name="Slide Number Placeholder 28"/>
          <p:cNvSpPr>
            <a:spLocks noGrp="1"/>
          </p:cNvSpPr>
          <p:nvPr>
            <p:ph type="sldNum" sz="quarter" idx="4"/>
          </p:nvPr>
        </p:nvSpPr>
        <p:spPr>
          <a:xfrm>
            <a:off x="4343400" y="21986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BC4AB20A-9375-4CD1-B244-5EAA67B01DB4}"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6"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F9F6EFE-C46E-4595-96F2-4D2C300F41EA}"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5"/>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D5981043-3F71-4B8C-83C4-DD8CCBC3270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Rectangle 20"/>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Straight Connector 21"/>
          <p:cNvSpPr>
            <a:spLocks noChangeShapeType="1"/>
          </p:cNvSpPr>
          <p:nvPr/>
        </p:nvSpPr>
        <p:spPr bwMode="auto">
          <a:xfrm rot="5400000">
            <a:off x="4021138"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Oval 2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Oval 2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endParaRPr lang="en-US"/>
          </a:p>
        </p:txBody>
      </p:sp>
      <p:sp>
        <p:nvSpPr>
          <p:cNvPr id="26" name="Slide Number Placeholder 5"/>
          <p:cNvSpPr>
            <a:spLocks noGrp="1"/>
          </p:cNvSpPr>
          <p:nvPr>
            <p:ph type="sldNum" sz="quarter" idx="4"/>
          </p:nvPr>
        </p:nvSpPr>
        <p:spPr>
          <a:xfrm>
            <a:off x="6915150" y="3009900"/>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E2E355E7-0320-4DD5-B392-810FC6C134C1}"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7"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0656B3B-521C-4F27-8F25-B8BB72332A6E}"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8"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Straight Connector 2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Rectangle 2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Oval 23"/>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Oval 24"/>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endParaRPr lang="en-US"/>
          </a:p>
        </p:txBody>
      </p:sp>
      <p:sp>
        <p:nvSpPr>
          <p:cNvPr id="26" name="Date Placeholder 27"/>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2E3B1D9-8F58-4DDF-9375-A18CBED1F602}"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7" name="Footer Placeholder 16"/>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8" name="Slide Number Placeholder 28"/>
          <p:cNvSpPr>
            <a:spLocks noGrp="1"/>
          </p:cNvSpPr>
          <p:nvPr>
            <p:ph type="sldNum" sz="quarter" idx="4"/>
          </p:nvPr>
        </p:nvSpPr>
        <p:spPr>
          <a:xfrm>
            <a:off x="4343400" y="21986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BC4AB20A-9375-4CD1-B244-5EAA67B01DB4}"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6"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FE8B00E-C56E-4E4D-BD24-E3B7074EB9C8}"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5"/>
          <p:cNvSpPr>
            <a:spLocks noGrp="1"/>
          </p:cNvSpPr>
          <p:nvPr>
            <p:ph type="sldNum" sz="quarter" idx="4"/>
          </p:nvPr>
        </p:nvSpPr>
        <p:spPr>
          <a:xfrm>
            <a:off x="4362450" y="10271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7C61CF64-5988-4828-AAB0-E4A701755B61}"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2" name="Rectangle 2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Rectangle 2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Straight Connector 24"/>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6" name="Oval 25"/>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Oval 26"/>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endParaRPr lang="en-US"/>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endParaRPr lang="en-US"/>
          </a:p>
        </p:txBody>
      </p:sp>
      <p:sp>
        <p:nvSpPr>
          <p:cNvPr id="28"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9"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5ACBED2-5B66-4986-A3D1-A711EDD5DBE7}"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Slide Number Placeholder 5"/>
          <p:cNvSpPr>
            <a:spLocks noGrp="1"/>
          </p:cNvSpPr>
          <p:nvPr>
            <p:ph type="sldNum" sz="quarter" idx="4"/>
          </p:nvPr>
        </p:nvSpPr>
        <p:spPr>
          <a:xfrm>
            <a:off x="4343400" y="21986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A19F1E53-1C0C-4900-99D2-3378730FF50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DD7E0E">
            <a:alpha val="21176"/>
          </a:srgbClr>
        </a:solidFill>
        <a:effectLst/>
      </p:bgPr>
    </p:bg>
    <p:spTree>
      <p:nvGrpSpPr>
        <p:cNvPr id="1" name=""/>
        <p:cNvGrpSpPr/>
        <p:nvPr/>
      </p:nvGrpSpPr>
      <p:grpSpPr>
        <a:xfrm>
          <a:off x="0" y="0"/>
          <a:ext cx="0" cy="0"/>
          <a:chOff x="0" y="0"/>
          <a:chExt cx="0" cy="0"/>
        </a:xfrm>
      </p:grpSpPr>
      <p:sp>
        <p:nvSpPr>
          <p:cNvPr id="5131" name="Straight Connector 19"/>
          <p:cNvSpPr/>
          <p:nvPr/>
        </p:nvSpPr>
        <p:spPr>
          <a:xfrm flipV="1">
            <a:off x="4562475" y="1576388"/>
            <a:ext cx="9525" cy="4818062"/>
          </a:xfrm>
          <a:prstGeom prst="line">
            <a:avLst/>
          </a:prstGeom>
          <a:ln w="9525" cap="flat" cmpd="sng">
            <a:solidFill>
              <a:schemeClr val="tx2"/>
            </a:solidFill>
            <a:prstDash val="sysDash"/>
            <a:headEnd type="none" w="med" len="med"/>
            <a:tailEnd type="none" w="med" len="med"/>
          </a:ln>
        </p:spPr>
      </p:sp>
      <p:sp>
        <p:nvSpPr>
          <p:cNvPr id="2" name="Title 1"/>
          <p:cNvSpPr>
            <a:spLocks noGrp="1"/>
          </p:cNvSpPr>
          <p:nvPr>
            <p:ph type="title"/>
          </p:nvPr>
        </p:nvSpPr>
        <p:spPr>
          <a:xfrm>
            <a:off x="301752" y="228600"/>
            <a:ext cx="8534400" cy="758952"/>
          </a:xfrm>
        </p:spPr>
        <p:txBody>
          <a:bodyPr/>
          <a:lstStyle/>
          <a:p>
            <a:r>
              <a:rPr lang="en-US"/>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7" name="Date Placeholder 4"/>
          <p:cNvSpPr>
            <a:spLocks noGrp="1"/>
          </p:cNvSpPr>
          <p:nvPr>
            <p:ph type="dt" sz="half" idx="12"/>
          </p:nvPr>
        </p:nvSpPr>
        <p:spPr>
          <a:xfrm>
            <a:off x="5791200" y="6410325"/>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3B2104C-0A1B-45C6-AF98-F9B1FCBB1EFA}"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8" name="Footer Placeholder 5"/>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9" name="Slide Number Placeholder 6"/>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1C10333-A9F1-4D4A-AF38-F524E9637DA8}"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DD7E0E">
            <a:alpha val="21176"/>
          </a:srgbClr>
        </a:solidFill>
        <a:effectLst/>
      </p:bgPr>
    </p:bg>
    <p:spTree>
      <p:nvGrpSpPr>
        <p:cNvPr id="1" name=""/>
        <p:cNvGrpSpPr/>
        <p:nvPr/>
      </p:nvGrpSpPr>
      <p:grpSpPr>
        <a:xfrm>
          <a:off x="0" y="0"/>
          <a:ext cx="0" cy="0"/>
          <a:chOff x="0" y="0"/>
          <a:chExt cx="0" cy="0"/>
        </a:xfrm>
      </p:grpSpPr>
      <p:sp>
        <p:nvSpPr>
          <p:cNvPr id="6155" name="Straight Connector 19"/>
          <p:cNvSpPr/>
          <p:nvPr/>
        </p:nvSpPr>
        <p:spPr>
          <a:xfrm flipV="1">
            <a:off x="4572000" y="2200275"/>
            <a:ext cx="0" cy="4187825"/>
          </a:xfrm>
          <a:prstGeom prst="line">
            <a:avLst/>
          </a:prstGeom>
          <a:ln w="9525" cap="flat" cmpd="sng">
            <a:solidFill>
              <a:schemeClr val="tx2"/>
            </a:solidFill>
            <a:prstDash val="sysDash"/>
            <a:headEnd type="none" w="med" len="med"/>
            <a:tailEnd type="none" w="med" len="med"/>
          </a:ln>
        </p:spPr>
      </p:sp>
      <p:sp>
        <p:nvSpPr>
          <p:cNvPr id="17"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Rectangle 21"/>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traight Connector 2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Rectangle 2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Oval 2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Oval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3" name="Title 22"/>
          <p:cNvSpPr>
            <a:spLocks noGrp="1"/>
          </p:cNvSpPr>
          <p:nvPr>
            <p:ph type="title"/>
          </p:nvPr>
        </p:nvSpPr>
        <p:spPr/>
        <p:txBody>
          <a:bodyPr rtlCol="0"/>
          <a:lstStyle/>
          <a:p>
            <a:r>
              <a:rPr lang="en-US"/>
              <a:t>Click to edit Master title style</a:t>
            </a:r>
            <a:endParaRPr lang="en-US"/>
          </a:p>
        </p:txBody>
      </p:sp>
      <p:sp>
        <p:nvSpPr>
          <p:cNvPr id="28" name="Date Placeholder 6"/>
          <p:cNvSpPr>
            <a:spLocks noGrp="1"/>
          </p:cNvSpPr>
          <p:nvPr>
            <p:ph type="dt" sz="half" idx="1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DBB66EE-D1DA-4B74-9630-19D1CDAFE3B9}"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9" name="Footer Placeholder 7"/>
          <p:cNvSpPr>
            <a:spLocks noGrp="1"/>
          </p:cNvSpPr>
          <p:nvPr>
            <p:ph type="ftr" sz="quarter" idx="13"/>
          </p:nvPr>
        </p:nvSpPr>
        <p:spPr>
          <a:xfrm>
            <a:off x="304800" y="6410325"/>
            <a:ext cx="3581400" cy="365125"/>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0" name="Slide Number Placeholder 8"/>
          <p:cNvSpPr>
            <a:spLocks noGrp="1"/>
          </p:cNvSpPr>
          <p:nvPr>
            <p:ph type="sldNum" sz="quarter" idx="14"/>
          </p:nvPr>
        </p:nvSpPr>
        <p:spPr>
          <a:xfrm>
            <a:off x="4343400" y="10429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7FEC874-52AB-4776-9CF3-AE36FDD6D37B}"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16" name="Date Placeholder 2"/>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7A95535-5D75-4665-B6E2-FF597A624A75}"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3"/>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4"/>
          <p:cNvSpPr>
            <a:spLocks noGrp="1"/>
          </p:cNvSpPr>
          <p:nvPr>
            <p:ph type="sldNum" sz="quarter" idx="4"/>
          </p:nvPr>
        </p:nvSpPr>
        <p:spPr>
          <a:xfrm>
            <a:off x="4343400" y="10366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7244D867-772A-45B3-98D3-53A01D8CF587}"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Rectangle 20"/>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Date Placeholder 1"/>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F309233-82C8-4044-A329-23BECBA505B1}"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4"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5" name="Slide Number Placeholder 3"/>
          <p:cNvSpPr>
            <a:spLocks noGrp="1"/>
          </p:cNvSpPr>
          <p:nvPr>
            <p:ph type="sldNum" sz="quarter" idx="4"/>
          </p:nvPr>
        </p:nvSpPr>
        <p:spPr>
          <a:xfrm>
            <a:off x="4267200" y="6324600"/>
            <a:ext cx="609600" cy="441325"/>
          </a:xfrm>
          <a:prstGeom prst="rect">
            <a:avLst/>
          </a:prstGeom>
        </p:spPr>
        <p:txBody>
          <a:bodyPr vert="horz" wrap="square" lIns="45720" tIns="45720" rIns="45720" bIns="45720" numCol="1" anchor="ctr" anchorCtr="0" compatLnSpc="1">
            <a:normAutofit/>
          </a:bodyPr>
          <a:lstStyle>
            <a:lvl1pPr>
              <a:defRPr>
                <a:solidFill>
                  <a:srgbClr val="FFFFFF"/>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A5709C4E-8A15-4411-AB32-7077AD8370B9}" type="slidenum">
              <a:rPr kumimoji="0" lang="en-US" altLang="en-US" sz="16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5"/>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4"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Rectangle 2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Straight Connector 23"/>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Oval 24"/>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Oval 25"/>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Rectangle 26"/>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endParaRPr lang="en-US"/>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8" name="Slide Number Placeholder 6"/>
          <p:cNvSpPr>
            <a:spLocks noGrp="1"/>
          </p:cNvSpPr>
          <p:nvPr>
            <p:ph type="sldNum" sz="quarter" idx="4"/>
          </p:nvPr>
        </p:nvSpPr>
        <p:spPr>
          <a:xfrm>
            <a:off x="1371600" y="3127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B8490C94-3278-4406-965B-843C4E5F716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9" name="Date Placeholder 4"/>
          <p:cNvSpPr>
            <a:spLocks noGrp="1"/>
          </p:cNvSpPr>
          <p:nvPr>
            <p:ph type="dt" sz="half" idx="1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3359D8C-5A37-47BB-8239-C8C9A71CF881}"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Footer Placeholder 5"/>
          <p:cNvSpPr>
            <a:spLocks noGrp="1"/>
          </p:cNvSpPr>
          <p:nvPr>
            <p:ph type="ftr" sz="quarter" idx="3"/>
          </p:nvPr>
        </p:nvSpPr>
        <p:spPr>
          <a:xfrm>
            <a:off x="301625" y="6410325"/>
            <a:ext cx="3382963"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6"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FE8B00E-C56E-4E4D-BD24-E3B7074EB9C8}"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5"/>
          <p:cNvSpPr>
            <a:spLocks noGrp="1"/>
          </p:cNvSpPr>
          <p:nvPr>
            <p:ph type="sldNum" sz="quarter" idx="4"/>
          </p:nvPr>
        </p:nvSpPr>
        <p:spPr>
          <a:xfrm>
            <a:off x="4362450" y="10271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7C61CF64-5988-4828-AAB0-E4A701755B61}"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DD7E0E">
            <a:alpha val="21176"/>
          </a:srgbClr>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Rectangle 21"/>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Rectangle 23"/>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Oval 24"/>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Oval 25"/>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Rectangle 26"/>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None/>
              <a:defRPr/>
            </a:pPr>
            <a:r>
              <a:rPr kumimoji="0" lang="en-US" sz="3200" b="0" i="0" u="none" strike="noStrike" kern="1200" cap="none" spc="0" normalizeH="0" baseline="0" noProof="0">
                <a:ln>
                  <a:noFill/>
                </a:ln>
                <a:solidFill>
                  <a:schemeClr val="tx1"/>
                </a:solidFill>
                <a:effectLst/>
                <a:uLnTx/>
                <a:uFillTx/>
                <a:latin typeface="+mn-lt"/>
                <a:ea typeface="MS PGothic" panose="020B0600070205080204" pitchFamily="34" charset="-128"/>
                <a:cs typeface="MS PGothic" panose="020B0600070205080204" pitchFamily="34" charset="-128"/>
              </a:rPr>
              <a:t>Click icon to add picture</a:t>
            </a:r>
            <a:endParaRPr kumimoji="0" lang="en-US" sz="32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endParaRPr lang="en-US"/>
          </a:p>
        </p:txBody>
      </p:sp>
      <p:sp>
        <p:nvSpPr>
          <p:cNvPr id="28" name="Slide Number Placeholder 6"/>
          <p:cNvSpPr>
            <a:spLocks noGrp="1"/>
          </p:cNvSpPr>
          <p:nvPr>
            <p:ph type="sldNum" sz="quarter" idx="4"/>
          </p:nvPr>
        </p:nvSpPr>
        <p:spPr>
          <a:xfrm>
            <a:off x="1371600" y="3127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D0E6C90-AF6A-4BC2-BD44-B4F0889F8C26}"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9" name="Date Placeholder 4"/>
          <p:cNvSpPr>
            <a:spLocks noGrp="1"/>
          </p:cNvSpPr>
          <p:nvPr>
            <p:ph type="dt" sz="half" idx="12"/>
          </p:nvPr>
        </p:nvSpPr>
        <p:spPr>
          <a:xfrm>
            <a:off x="5788025"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DC05D47-C124-4F00-B112-5A9AEC4FFA6D}"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Footer Placeholder 5"/>
          <p:cNvSpPr>
            <a:spLocks noGrp="1"/>
          </p:cNvSpPr>
          <p:nvPr>
            <p:ph type="ftr" sz="quarter" idx="3"/>
          </p:nvPr>
        </p:nvSpPr>
        <p:spPr>
          <a:xfrm>
            <a:off x="301625" y="6410325"/>
            <a:ext cx="3584575"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6"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F9F6EFE-C46E-4595-96F2-4D2C300F41EA}"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5"/>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D5981043-3F71-4B8C-83C4-DD8CCBC3270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Rectangle 20"/>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Straight Connector 21"/>
          <p:cNvSpPr>
            <a:spLocks noChangeShapeType="1"/>
          </p:cNvSpPr>
          <p:nvPr/>
        </p:nvSpPr>
        <p:spPr bwMode="auto">
          <a:xfrm rot="5400000">
            <a:off x="4021138"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Oval 2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5" name="Oval 2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endParaRPr lang="en-US"/>
          </a:p>
        </p:txBody>
      </p:sp>
      <p:sp>
        <p:nvSpPr>
          <p:cNvPr id="26" name="Slide Number Placeholder 5"/>
          <p:cNvSpPr>
            <a:spLocks noGrp="1"/>
          </p:cNvSpPr>
          <p:nvPr>
            <p:ph type="sldNum" sz="quarter" idx="4"/>
          </p:nvPr>
        </p:nvSpPr>
        <p:spPr>
          <a:xfrm>
            <a:off x="6915150" y="3009900"/>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E2E355E7-0320-4DD5-B392-810FC6C134C1}"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7"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0656B3B-521C-4F27-8F25-B8BB72332A6E}"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8"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2" name="Rectangle 2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Rectangle 2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Straight Connector 24"/>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6" name="Oval 25"/>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Oval 26"/>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endParaRPr lang="en-US"/>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endParaRPr lang="en-US"/>
          </a:p>
        </p:txBody>
      </p:sp>
      <p:sp>
        <p:nvSpPr>
          <p:cNvPr id="28" name="Footer Placeholder 4"/>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9" name="Date Placeholder 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5ACBED2-5B66-4986-A3D1-A711EDD5DBE7}"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Slide Number Placeholder 5"/>
          <p:cNvSpPr>
            <a:spLocks noGrp="1"/>
          </p:cNvSpPr>
          <p:nvPr>
            <p:ph type="sldNum" sz="quarter" idx="4"/>
          </p:nvPr>
        </p:nvSpPr>
        <p:spPr>
          <a:xfrm>
            <a:off x="4343400" y="21986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A19F1E53-1C0C-4900-99D2-3378730FF50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DD7E0E">
            <a:alpha val="21176"/>
          </a:srgbClr>
        </a:solidFill>
        <a:effectLst/>
      </p:bgPr>
    </p:bg>
    <p:spTree>
      <p:nvGrpSpPr>
        <p:cNvPr id="1" name=""/>
        <p:cNvGrpSpPr/>
        <p:nvPr/>
      </p:nvGrpSpPr>
      <p:grpSpPr>
        <a:xfrm>
          <a:off x="0" y="0"/>
          <a:ext cx="0" cy="0"/>
          <a:chOff x="0" y="0"/>
          <a:chExt cx="0" cy="0"/>
        </a:xfrm>
      </p:grpSpPr>
      <p:sp>
        <p:nvSpPr>
          <p:cNvPr id="5131" name="Straight Connector 19"/>
          <p:cNvSpPr/>
          <p:nvPr/>
        </p:nvSpPr>
        <p:spPr>
          <a:xfrm flipV="1">
            <a:off x="4562475" y="1576388"/>
            <a:ext cx="9525" cy="4818062"/>
          </a:xfrm>
          <a:prstGeom prst="line">
            <a:avLst/>
          </a:prstGeom>
          <a:ln w="9525" cap="flat" cmpd="sng">
            <a:solidFill>
              <a:schemeClr val="tx2"/>
            </a:solidFill>
            <a:prstDash val="sysDash"/>
            <a:headEnd type="none" w="med" len="med"/>
            <a:tailEnd type="none" w="med" len="med"/>
          </a:ln>
        </p:spPr>
      </p:sp>
      <p:sp>
        <p:nvSpPr>
          <p:cNvPr id="2" name="Title 1"/>
          <p:cNvSpPr>
            <a:spLocks noGrp="1"/>
          </p:cNvSpPr>
          <p:nvPr>
            <p:ph type="title"/>
          </p:nvPr>
        </p:nvSpPr>
        <p:spPr>
          <a:xfrm>
            <a:off x="301752" y="228600"/>
            <a:ext cx="8534400" cy="758952"/>
          </a:xfrm>
        </p:spPr>
        <p:txBody>
          <a:bodyPr/>
          <a:lstStyle/>
          <a:p>
            <a:r>
              <a:rPr lang="en-US"/>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7" name="Date Placeholder 4"/>
          <p:cNvSpPr>
            <a:spLocks noGrp="1"/>
          </p:cNvSpPr>
          <p:nvPr>
            <p:ph type="dt" sz="half" idx="12"/>
          </p:nvPr>
        </p:nvSpPr>
        <p:spPr>
          <a:xfrm>
            <a:off x="5791200" y="6410325"/>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3B2104C-0A1B-45C6-AF98-F9B1FCBB1EFA}"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8" name="Footer Placeholder 5"/>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9" name="Slide Number Placeholder 6"/>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1C10333-A9F1-4D4A-AF38-F524E9637DA8}"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DD7E0E">
            <a:alpha val="21176"/>
          </a:srgbClr>
        </a:solidFill>
        <a:effectLst/>
      </p:bgPr>
    </p:bg>
    <p:spTree>
      <p:nvGrpSpPr>
        <p:cNvPr id="1" name=""/>
        <p:cNvGrpSpPr/>
        <p:nvPr/>
      </p:nvGrpSpPr>
      <p:grpSpPr>
        <a:xfrm>
          <a:off x="0" y="0"/>
          <a:ext cx="0" cy="0"/>
          <a:chOff x="0" y="0"/>
          <a:chExt cx="0" cy="0"/>
        </a:xfrm>
      </p:grpSpPr>
      <p:sp>
        <p:nvSpPr>
          <p:cNvPr id="6155" name="Straight Connector 19"/>
          <p:cNvSpPr/>
          <p:nvPr/>
        </p:nvSpPr>
        <p:spPr>
          <a:xfrm flipV="1">
            <a:off x="4572000" y="2200275"/>
            <a:ext cx="0" cy="4187825"/>
          </a:xfrm>
          <a:prstGeom prst="line">
            <a:avLst/>
          </a:prstGeom>
          <a:ln w="9525" cap="flat" cmpd="sng">
            <a:solidFill>
              <a:schemeClr val="tx2"/>
            </a:solidFill>
            <a:prstDash val="sysDash"/>
            <a:headEnd type="none" w="med" len="med"/>
            <a:tailEnd type="none" w="med" len="med"/>
          </a:ln>
        </p:spPr>
      </p:sp>
      <p:sp>
        <p:nvSpPr>
          <p:cNvPr id="17"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Rectangle 21"/>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traight Connector 2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Rectangle 2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Oval 2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Oval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3" name="Title 22"/>
          <p:cNvSpPr>
            <a:spLocks noGrp="1"/>
          </p:cNvSpPr>
          <p:nvPr>
            <p:ph type="title"/>
          </p:nvPr>
        </p:nvSpPr>
        <p:spPr/>
        <p:txBody>
          <a:bodyPr rtlCol="0"/>
          <a:lstStyle/>
          <a:p>
            <a:r>
              <a:rPr lang="en-US"/>
              <a:t>Click to edit Master title style</a:t>
            </a:r>
            <a:endParaRPr lang="en-US"/>
          </a:p>
        </p:txBody>
      </p:sp>
      <p:sp>
        <p:nvSpPr>
          <p:cNvPr id="28" name="Date Placeholder 6"/>
          <p:cNvSpPr>
            <a:spLocks noGrp="1"/>
          </p:cNvSpPr>
          <p:nvPr>
            <p:ph type="dt" sz="half" idx="1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DBB66EE-D1DA-4B74-9630-19D1CDAFE3B9}"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9" name="Footer Placeholder 7"/>
          <p:cNvSpPr>
            <a:spLocks noGrp="1"/>
          </p:cNvSpPr>
          <p:nvPr>
            <p:ph type="ftr" sz="quarter" idx="13"/>
          </p:nvPr>
        </p:nvSpPr>
        <p:spPr>
          <a:xfrm>
            <a:off x="304800" y="6410325"/>
            <a:ext cx="3581400" cy="365125"/>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0" name="Slide Number Placeholder 8"/>
          <p:cNvSpPr>
            <a:spLocks noGrp="1"/>
          </p:cNvSpPr>
          <p:nvPr>
            <p:ph type="sldNum" sz="quarter" idx="14"/>
          </p:nvPr>
        </p:nvSpPr>
        <p:spPr>
          <a:xfrm>
            <a:off x="4343400" y="104298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7FEC874-52AB-4776-9CF3-AE36FDD6D37B}"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DD7E0E">
            <a:alpha val="21176"/>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16" name="Date Placeholder 2"/>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7A95535-5D75-4665-B6E2-FF597A624A75}"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17" name="Footer Placeholder 3"/>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8" name="Slide Number Placeholder 4"/>
          <p:cNvSpPr>
            <a:spLocks noGrp="1"/>
          </p:cNvSpPr>
          <p:nvPr>
            <p:ph type="sldNum" sz="quarter" idx="4"/>
          </p:nvPr>
        </p:nvSpPr>
        <p:spPr>
          <a:xfrm>
            <a:off x="4343400" y="10366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7244D867-772A-45B3-98D3-53A01D8CF587}"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7"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1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1" name="Rectangle 20"/>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Date Placeholder 1"/>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F309233-82C8-4044-A329-23BECBA505B1}"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24"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5" name="Slide Number Placeholder 3"/>
          <p:cNvSpPr>
            <a:spLocks noGrp="1"/>
          </p:cNvSpPr>
          <p:nvPr>
            <p:ph type="sldNum" sz="quarter" idx="4"/>
          </p:nvPr>
        </p:nvSpPr>
        <p:spPr>
          <a:xfrm>
            <a:off x="4267200" y="6324600"/>
            <a:ext cx="609600" cy="441325"/>
          </a:xfrm>
          <a:prstGeom prst="rect">
            <a:avLst/>
          </a:prstGeom>
        </p:spPr>
        <p:txBody>
          <a:bodyPr vert="horz" wrap="square" lIns="45720" tIns="45720" rIns="45720" bIns="45720" numCol="1" anchor="ctr" anchorCtr="0" compatLnSpc="1">
            <a:normAutofit/>
          </a:bodyPr>
          <a:lstStyle>
            <a:lvl1pPr>
              <a:defRPr>
                <a:solidFill>
                  <a:srgbClr val="FFFFFF"/>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A5709C4E-8A15-4411-AB32-7077AD8370B9}" type="slidenum">
              <a:rPr kumimoji="0" lang="en-US" altLang="en-US" sz="16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DD7E0E">
            <a:alpha val="21176"/>
          </a:srgbClr>
        </a:solidFill>
        <a:effectLst/>
      </p:bgPr>
    </p:bg>
    <p:spTree>
      <p:nvGrpSpPr>
        <p:cNvPr id="1" name=""/>
        <p:cNvGrpSpPr/>
        <p:nvPr/>
      </p:nvGrpSpPr>
      <p:grpSpPr>
        <a:xfrm>
          <a:off x="0" y="0"/>
          <a:ext cx="0" cy="0"/>
          <a:chOff x="0" y="0"/>
          <a:chExt cx="0" cy="0"/>
        </a:xfrm>
      </p:grpSpPr>
      <p:sp>
        <p:nvSpPr>
          <p:cNvPr id="16" name="Rectangle 15"/>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4"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2" name="Rectangle 2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4" name="Straight Connector 23"/>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Oval 24"/>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Oval 25"/>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Rectangle 26"/>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endParaRPr lang="en-US"/>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28" name="Slide Number Placeholder 6"/>
          <p:cNvSpPr>
            <a:spLocks noGrp="1"/>
          </p:cNvSpPr>
          <p:nvPr>
            <p:ph type="sldNum" sz="quarter" idx="4"/>
          </p:nvPr>
        </p:nvSpPr>
        <p:spPr>
          <a:xfrm>
            <a:off x="1371600" y="3127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B8490C94-3278-4406-965B-843C4E5F7165}"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9" name="Date Placeholder 4"/>
          <p:cNvSpPr>
            <a:spLocks noGrp="1"/>
          </p:cNvSpPr>
          <p:nvPr>
            <p:ph type="dt" sz="half" idx="12"/>
          </p:nvPr>
        </p:nvSpPr>
        <p:spPr>
          <a:xfrm>
            <a:off x="5791200"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3359D8C-5A37-47BB-8239-C8C9A71CF881}"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Footer Placeholder 5"/>
          <p:cNvSpPr>
            <a:spLocks noGrp="1"/>
          </p:cNvSpPr>
          <p:nvPr>
            <p:ph type="ftr" sz="quarter" idx="3"/>
          </p:nvPr>
        </p:nvSpPr>
        <p:spPr>
          <a:xfrm>
            <a:off x="301625" y="6410325"/>
            <a:ext cx="3382963"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DD7E0E">
            <a:alpha val="21176"/>
          </a:srgbClr>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7"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8"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9"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0"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21" name="Rectangle 20"/>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2" name="Rectangle 21"/>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Rectangle 23"/>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Oval 24"/>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Oval 25"/>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Rectangle 26"/>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None/>
              <a:defRPr/>
            </a:pPr>
            <a:r>
              <a:rPr kumimoji="0" lang="en-US" sz="3200" b="0" i="0" u="none" strike="noStrike" kern="1200" cap="none" spc="0" normalizeH="0" baseline="0" noProof="0">
                <a:ln>
                  <a:noFill/>
                </a:ln>
                <a:solidFill>
                  <a:schemeClr val="tx1"/>
                </a:solidFill>
                <a:effectLst/>
                <a:uLnTx/>
                <a:uFillTx/>
                <a:latin typeface="+mn-lt"/>
                <a:ea typeface="MS PGothic" panose="020B0600070205080204" pitchFamily="34" charset="-128"/>
                <a:cs typeface="MS PGothic" panose="020B0600070205080204" pitchFamily="34" charset="-128"/>
              </a:rPr>
              <a:t>Click icon to add picture</a:t>
            </a:r>
            <a:endParaRPr kumimoji="0" lang="en-US" sz="32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endParaRPr lang="en-US"/>
          </a:p>
        </p:txBody>
      </p:sp>
      <p:sp>
        <p:nvSpPr>
          <p:cNvPr id="28" name="Slide Number Placeholder 6"/>
          <p:cNvSpPr>
            <a:spLocks noGrp="1"/>
          </p:cNvSpPr>
          <p:nvPr>
            <p:ph type="sldNum" sz="quarter" idx="4"/>
          </p:nvPr>
        </p:nvSpPr>
        <p:spPr>
          <a:xfrm>
            <a:off x="1371600" y="312738"/>
            <a:ext cx="457200" cy="441325"/>
          </a:xfrm>
          <a:prstGeom prst="rect">
            <a:avLst/>
          </a:prstGeom>
        </p:spPr>
        <p:txBody>
          <a:bodyPr vert="horz" wrap="square" lIns="45720" tIns="45720" rIns="45720" bIns="45720" numCol="1" anchor="ctr" anchorCtr="0" compatLnSpc="1">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6D0E6C90-AF6A-4BC2-BD44-B4F0889F8C26}"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29" name="Date Placeholder 4"/>
          <p:cNvSpPr>
            <a:spLocks noGrp="1"/>
          </p:cNvSpPr>
          <p:nvPr>
            <p:ph type="dt" sz="half" idx="12"/>
          </p:nvPr>
        </p:nvSpPr>
        <p:spPr>
          <a:xfrm>
            <a:off x="5788025" y="6405563"/>
            <a:ext cx="3044825" cy="365125"/>
          </a:xfrm>
          <a:prstGeom prst="rect">
            <a:avLst/>
          </a:prstGeom>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DC05D47-C124-4F00-B112-5A9AEC4FFA6D}"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0" name="Footer Placeholder 5"/>
          <p:cNvSpPr>
            <a:spLocks noGrp="1"/>
          </p:cNvSpPr>
          <p:nvPr>
            <p:ph type="ftr" sz="quarter" idx="3"/>
          </p:nvPr>
        </p:nvSpPr>
        <p:spPr>
          <a:xfrm>
            <a:off x="301625" y="6410325"/>
            <a:ext cx="3584575" cy="366713"/>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7E0E">
            <a:alpha val="21176"/>
          </a:srgbClr>
        </a:solidFill>
        <a:effectLst/>
      </p:bgPr>
    </p:bg>
    <p:spTree>
      <p:nvGrpSpPr>
        <p:cNvPr id="1" name=""/>
        <p:cNvGrpSpPr/>
        <p:nvPr/>
      </p:nvGrpSpPr>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lgn="r" eaLnBrk="1" hangingPunct="1">
              <a:defRPr sz="1400">
                <a:solidFill>
                  <a:srgbClr val="FFFFFF"/>
                </a:solidFill>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1DA195B-52F5-49CD-809E-4A52B4256B6C}"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eaLnBrk="1" hangingPunct="1">
              <a:defRPr sz="1200">
                <a:solidFill>
                  <a:srgbClr val="FFFFFF"/>
                </a:solidFill>
                <a:latin typeface="Arial" panose="020B0604020202020204" pitchFamily="34" charset="0"/>
                <a:ea typeface="+mn-ea"/>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lgn="ctr" eaLnBrk="1" hangingPunct="1">
              <a:defRPr sz="1600">
                <a:solidFill>
                  <a:srgbClr val="7B9899"/>
                </a:solidFill>
                <a:latin typeface="Arial" panose="020B0604020202020204" pitchFamily="34" charset="0"/>
                <a:ea typeface="MS PGothic" panose="020B0600070205080204" pitchFamily="34" charset="-128"/>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DE569CAB-075B-4CB9-8BB9-3BDD5E447AED}"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1038" name="Title Placeholder 21"/>
          <p:cNvSpPr>
            <a:spLocks noGrp="1"/>
          </p:cNvSpPr>
          <p:nvPr>
            <p:ph type="title"/>
          </p:nvPr>
        </p:nvSpPr>
        <p:spPr>
          <a:xfrm>
            <a:off x="301625" y="228600"/>
            <a:ext cx="8534400" cy="758825"/>
          </a:xfrm>
          <a:prstGeom prst="rect">
            <a:avLst/>
          </a:prstGeom>
          <a:noFill/>
          <a:ln w="9525">
            <a:noFill/>
          </a:ln>
        </p:spPr>
        <p:txBody>
          <a:bodyPr anchor="b" anchorCtr="0"/>
          <a:p>
            <a:pPr lvl="0"/>
            <a:r>
              <a:rPr lang="en-US" altLang="en-US" dirty="0"/>
              <a:t>Click to edit Master title style</a:t>
            </a:r>
            <a:endParaRPr lang="en-US" altLang="en-US" dirty="0"/>
          </a:p>
        </p:txBody>
      </p:sp>
      <p:sp>
        <p:nvSpPr>
          <p:cNvPr id="1039" name="Text Placeholder 12"/>
          <p:cNvSpPr>
            <a:spLocks noGrp="1"/>
          </p:cNvSpPr>
          <p:nvPr>
            <p:ph type="body" idx="1"/>
          </p:nvPr>
        </p:nvSpPr>
        <p:spPr>
          <a:xfrm>
            <a:off x="301625" y="1524000"/>
            <a:ext cx="8534400" cy="459898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rtl="0" eaLnBrk="0" fontAlgn="base" hangingPunct="0">
        <a:spcBef>
          <a:spcPct val="0"/>
        </a:spcBef>
        <a:spcAft>
          <a:spcPct val="0"/>
        </a:spcAft>
        <a:defRPr sz="3300" kern="1200">
          <a:solidFill>
            <a:srgbClr val="7B9899"/>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5pPr>
      <a:lvl6pPr marL="457200" algn="ctr" rtl="0" fontAlgn="base">
        <a:spcBef>
          <a:spcPct val="0"/>
        </a:spcBef>
        <a:spcAft>
          <a:spcPct val="0"/>
        </a:spcAft>
        <a:defRPr sz="3300">
          <a:solidFill>
            <a:srgbClr val="7B9899"/>
          </a:solidFill>
          <a:latin typeface="Georgia" panose="02040502050405020303" pitchFamily="18" charset="0"/>
        </a:defRPr>
      </a:lvl6pPr>
      <a:lvl7pPr marL="914400" algn="ctr" rtl="0" fontAlgn="base">
        <a:spcBef>
          <a:spcPct val="0"/>
        </a:spcBef>
        <a:spcAft>
          <a:spcPct val="0"/>
        </a:spcAft>
        <a:defRPr sz="3300">
          <a:solidFill>
            <a:srgbClr val="7B9899"/>
          </a:solidFill>
          <a:latin typeface="Georgia" panose="02040502050405020303" pitchFamily="18" charset="0"/>
        </a:defRPr>
      </a:lvl7pPr>
      <a:lvl8pPr marL="1371600" algn="ctr" rtl="0" fontAlgn="base">
        <a:spcBef>
          <a:spcPct val="0"/>
        </a:spcBef>
        <a:spcAft>
          <a:spcPct val="0"/>
        </a:spcAft>
        <a:defRPr sz="3300">
          <a:solidFill>
            <a:srgbClr val="7B9899"/>
          </a:solidFill>
          <a:latin typeface="Georgia" panose="02040502050405020303" pitchFamily="18" charset="0"/>
        </a:defRPr>
      </a:lvl8pPr>
      <a:lvl9pPr marL="1828800" algn="ctr" rtl="0" fontAlgn="base">
        <a:spcBef>
          <a:spcPct val="0"/>
        </a:spcBef>
        <a:spcAft>
          <a:spcPct val="0"/>
        </a:spcAft>
        <a:defRPr sz="3300">
          <a:solidFill>
            <a:srgbClr val="7B9899"/>
          </a:solidFill>
          <a:latin typeface="Georgia" panose="02040502050405020303" pitchFamily="18" charset="0"/>
        </a:defRPr>
      </a:lvl9pPr>
    </p:titleStyle>
    <p:bodyStyle>
      <a:lvl1pPr marL="27178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S PGothic" panose="020B0600070205080204" pitchFamily="34" charset="-128"/>
          <a:cs typeface="MS PGothic" panose="020B0600070205080204" pitchFamily="34" charset="-128"/>
        </a:defRPr>
      </a:lvl1pPr>
      <a:lvl2pPr marL="548005"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S PGothic" panose="020B0600070205080204" pitchFamily="34" charset="-128"/>
          <a:cs typeface="+mn-cs"/>
        </a:defRPr>
      </a:lvl2pPr>
      <a:lvl3pPr marL="82105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S PGothic" panose="020B0600070205080204" pitchFamily="34" charset="-128"/>
          <a:cs typeface="+mn-cs"/>
        </a:defRPr>
      </a:lvl3pPr>
      <a:lvl4pPr marL="1097280"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S PGothic" panose="020B0600070205080204" pitchFamily="34" charset="-128"/>
          <a:cs typeface="+mn-cs"/>
        </a:defRPr>
      </a:lvl4pPr>
      <a:lvl5pPr marL="1370330" indent="-228600" algn="l" rtl="0" eaLnBrk="0" fontAlgn="base" hangingPunct="0">
        <a:spcBef>
          <a:spcPct val="20000"/>
        </a:spcBef>
        <a:spcAft>
          <a:spcPct val="0"/>
        </a:spcAft>
        <a:buClr>
          <a:srgbClr val="8FB08C"/>
        </a:buClr>
        <a:buChar char="•"/>
        <a:defRPr kern="1200">
          <a:solidFill>
            <a:schemeClr val="tx1"/>
          </a:solidFill>
          <a:latin typeface="+mn-lt"/>
          <a:ea typeface="MS PGothic" panose="020B0600070205080204" pitchFamily="34" charset="-128"/>
          <a:cs typeface="+mn-cs"/>
        </a:defRPr>
      </a:lvl5pPr>
      <a:lvl6pPr marL="1645920" indent="-182880" algn="l" rtl="0" eaLnBrk="1" latinLnBrk="0" hangingPunct="1">
        <a:spcBef>
          <a:spcPct val="20000"/>
        </a:spcBef>
        <a:buClr>
          <a:schemeClr val="accent6"/>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D7E0E">
            <a:alpha val="21176"/>
          </a:srgbClr>
        </a:solidFill>
        <a:effectLst/>
      </p:bgPr>
    </p:bg>
    <p:spTree>
      <p:nvGrpSpPr>
        <p:cNvPr id="1" name=""/>
        <p:cNvGrpSpPr/>
        <p:nvPr/>
      </p:nvGrpSpPr>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lstStyle>
            <a:lvl1pPr algn="r" eaLnBrk="1" hangingPunct="1">
              <a:defRPr sz="1400">
                <a:solidFill>
                  <a:srgbClr val="FFFFFF"/>
                </a:solidFill>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1DA195B-52F5-49CD-809E-4A52B4256B6C}" type="datetime1">
              <a:rPr kumimoji="0" lang="en-ID" altLang="en-US" sz="1400" b="0" i="0" u="none" strike="noStrike" kern="1200" cap="none" spc="0" normalizeH="0" baseline="0" noProof="0" smtClean="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rPr>
            </a:fld>
            <a:endParaRPr kumimoji="0" lang="en-US" altLang="en-US" sz="1400" b="0" i="0" u="none" strike="noStrike" kern="1200" cap="none" spc="0" normalizeH="0" baseline="0" noProof="0">
              <a:ln>
                <a:noFill/>
              </a:ln>
              <a:solidFill>
                <a:srgbClr val="FFFFFF"/>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lstStyle>
            <a:lvl1pPr eaLnBrk="1" hangingPunct="1">
              <a:defRPr sz="1200">
                <a:solidFill>
                  <a:srgbClr val="FFFFFF"/>
                </a:solidFill>
                <a:latin typeface="Arial" panose="020B0604020202020204" pitchFamily="34" charset="0"/>
                <a:ea typeface="+mn-ea"/>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id-ID" sz="12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normAutofit/>
          </a:bodyPr>
          <a:lstStyle>
            <a:lvl1pPr algn="ctr" eaLnBrk="1" hangingPunct="1">
              <a:defRPr sz="1600">
                <a:solidFill>
                  <a:srgbClr val="7B9899"/>
                </a:solidFill>
                <a:latin typeface="Arial" panose="020B0604020202020204" pitchFamily="34" charset="0"/>
                <a:ea typeface="MS PGothic" panose="020B0600070205080204" pitchFamily="34" charset="-128"/>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DE569CAB-075B-4CB9-8BB9-3BDD5E447AED}" type="slidenum">
              <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rPr>
            </a:fld>
            <a:endParaRPr kumimoji="0" lang="en-US" altLang="en-US" sz="1600" b="0" i="0" u="none" strike="noStrike" kern="1200" cap="none" spc="0" normalizeH="0" baseline="0" noProof="0">
              <a:ln>
                <a:noFill/>
              </a:ln>
              <a:solidFill>
                <a:srgbClr val="7B9899"/>
              </a:solidFill>
              <a:effectLst/>
              <a:uLnTx/>
              <a:uFillTx/>
              <a:latin typeface="Arial" panose="020B0604020202020204" pitchFamily="34" charset="0"/>
              <a:ea typeface="MS PGothic" panose="020B0600070205080204" pitchFamily="34" charset="-128"/>
              <a:cs typeface="+mn-cs"/>
            </a:endParaRPr>
          </a:p>
        </p:txBody>
      </p:sp>
      <p:sp>
        <p:nvSpPr>
          <p:cNvPr id="1038" name="Title Placeholder 21"/>
          <p:cNvSpPr>
            <a:spLocks noGrp="1"/>
          </p:cNvSpPr>
          <p:nvPr>
            <p:ph type="title"/>
          </p:nvPr>
        </p:nvSpPr>
        <p:spPr>
          <a:xfrm>
            <a:off x="301625" y="228600"/>
            <a:ext cx="8534400" cy="758825"/>
          </a:xfrm>
          <a:prstGeom prst="rect">
            <a:avLst/>
          </a:prstGeom>
          <a:noFill/>
          <a:ln w="9525">
            <a:noFill/>
          </a:ln>
        </p:spPr>
        <p:txBody>
          <a:bodyPr anchor="b" anchorCtr="0"/>
          <a:p>
            <a:pPr lvl="0"/>
            <a:r>
              <a:rPr lang="en-US" altLang="en-US" dirty="0"/>
              <a:t>Click to edit Master title style</a:t>
            </a:r>
            <a:endParaRPr lang="en-US" altLang="en-US" dirty="0"/>
          </a:p>
        </p:txBody>
      </p:sp>
      <p:sp>
        <p:nvSpPr>
          <p:cNvPr id="1039" name="Text Placeholder 12"/>
          <p:cNvSpPr>
            <a:spLocks noGrp="1"/>
          </p:cNvSpPr>
          <p:nvPr>
            <p:ph type="body" idx="1"/>
          </p:nvPr>
        </p:nvSpPr>
        <p:spPr>
          <a:xfrm>
            <a:off x="301625" y="1524000"/>
            <a:ext cx="8534400" cy="459898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ctr" rtl="0" eaLnBrk="0" fontAlgn="base" hangingPunct="0">
        <a:spcBef>
          <a:spcPct val="0"/>
        </a:spcBef>
        <a:spcAft>
          <a:spcPct val="0"/>
        </a:spcAft>
        <a:defRPr sz="3300" kern="1200">
          <a:solidFill>
            <a:srgbClr val="7B9899"/>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300">
          <a:solidFill>
            <a:srgbClr val="7B9899"/>
          </a:solidFill>
          <a:latin typeface="Arial" panose="020B0604020202020204" pitchFamily="34" charset="0"/>
          <a:ea typeface="MS PGothic" panose="020B0600070205080204" pitchFamily="34" charset="-128"/>
          <a:cs typeface="MS PGothic" panose="020B0600070205080204" pitchFamily="34" charset="-128"/>
        </a:defRPr>
      </a:lvl5pPr>
      <a:lvl6pPr marL="457200" algn="ctr" rtl="0" fontAlgn="base">
        <a:spcBef>
          <a:spcPct val="0"/>
        </a:spcBef>
        <a:spcAft>
          <a:spcPct val="0"/>
        </a:spcAft>
        <a:defRPr sz="3300">
          <a:solidFill>
            <a:srgbClr val="7B9899"/>
          </a:solidFill>
          <a:latin typeface="Georgia" panose="02040502050405020303" pitchFamily="18" charset="0"/>
        </a:defRPr>
      </a:lvl6pPr>
      <a:lvl7pPr marL="914400" algn="ctr" rtl="0" fontAlgn="base">
        <a:spcBef>
          <a:spcPct val="0"/>
        </a:spcBef>
        <a:spcAft>
          <a:spcPct val="0"/>
        </a:spcAft>
        <a:defRPr sz="3300">
          <a:solidFill>
            <a:srgbClr val="7B9899"/>
          </a:solidFill>
          <a:latin typeface="Georgia" panose="02040502050405020303" pitchFamily="18" charset="0"/>
        </a:defRPr>
      </a:lvl7pPr>
      <a:lvl8pPr marL="1371600" algn="ctr" rtl="0" fontAlgn="base">
        <a:spcBef>
          <a:spcPct val="0"/>
        </a:spcBef>
        <a:spcAft>
          <a:spcPct val="0"/>
        </a:spcAft>
        <a:defRPr sz="3300">
          <a:solidFill>
            <a:srgbClr val="7B9899"/>
          </a:solidFill>
          <a:latin typeface="Georgia" panose="02040502050405020303" pitchFamily="18" charset="0"/>
        </a:defRPr>
      </a:lvl8pPr>
      <a:lvl9pPr marL="1828800" algn="ctr" rtl="0" fontAlgn="base">
        <a:spcBef>
          <a:spcPct val="0"/>
        </a:spcBef>
        <a:spcAft>
          <a:spcPct val="0"/>
        </a:spcAft>
        <a:defRPr sz="3300">
          <a:solidFill>
            <a:srgbClr val="7B9899"/>
          </a:solidFill>
          <a:latin typeface="Georgia" panose="02040502050405020303" pitchFamily="18" charset="0"/>
        </a:defRPr>
      </a:lvl9pPr>
    </p:titleStyle>
    <p:bodyStyle>
      <a:lvl1pPr marL="27178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S PGothic" panose="020B0600070205080204" pitchFamily="34" charset="-128"/>
          <a:cs typeface="MS PGothic" panose="020B0600070205080204" pitchFamily="34" charset="-128"/>
        </a:defRPr>
      </a:lvl1pPr>
      <a:lvl2pPr marL="548005"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S PGothic" panose="020B0600070205080204" pitchFamily="34" charset="-128"/>
          <a:cs typeface="+mn-cs"/>
        </a:defRPr>
      </a:lvl2pPr>
      <a:lvl3pPr marL="82105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S PGothic" panose="020B0600070205080204" pitchFamily="34" charset="-128"/>
          <a:cs typeface="+mn-cs"/>
        </a:defRPr>
      </a:lvl3pPr>
      <a:lvl4pPr marL="1097280"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S PGothic" panose="020B0600070205080204" pitchFamily="34" charset="-128"/>
          <a:cs typeface="+mn-cs"/>
        </a:defRPr>
      </a:lvl4pPr>
      <a:lvl5pPr marL="1370330" indent="-228600" algn="l" rtl="0" eaLnBrk="0" fontAlgn="base" hangingPunct="0">
        <a:spcBef>
          <a:spcPct val="20000"/>
        </a:spcBef>
        <a:spcAft>
          <a:spcPct val="0"/>
        </a:spcAft>
        <a:buClr>
          <a:srgbClr val="8FB08C"/>
        </a:buClr>
        <a:buChar char="•"/>
        <a:defRPr kern="1200">
          <a:solidFill>
            <a:schemeClr val="tx1"/>
          </a:solidFill>
          <a:latin typeface="+mn-lt"/>
          <a:ea typeface="MS PGothic" panose="020B0600070205080204" pitchFamily="34" charset="-128"/>
          <a:cs typeface="+mn-cs"/>
        </a:defRPr>
      </a:lvl5pPr>
      <a:lvl6pPr marL="1645920" indent="-182880" algn="l" rtl="0" eaLnBrk="1" latinLnBrk="0" hangingPunct="1">
        <a:spcBef>
          <a:spcPct val="20000"/>
        </a:spcBef>
        <a:buClr>
          <a:schemeClr val="accent6"/>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oswar.mungkasa63@gmil.com" TargetMode="Externa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academia.edu/3336051/Kelompok_Kerja_Air_Minum_dan_Penyehatan_Lingkungan_POKJA_AMPL_._Konsep_Pembelajaran_Praktek_Unggula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Title 1"/>
          <p:cNvSpPr>
            <a:spLocks noGrp="1"/>
          </p:cNvSpPr>
          <p:nvPr>
            <p:ph type="ctrTitle"/>
          </p:nvPr>
        </p:nvSpPr>
        <p:spPr>
          <a:xfrm>
            <a:off x="152400" y="152400"/>
            <a:ext cx="8839200" cy="2209800"/>
          </a:xfrm>
          <a:solidFill>
            <a:schemeClr val="accent1">
              <a:lumMod val="60000"/>
              <a:lumOff val="40000"/>
            </a:schemeClr>
          </a:solidFill>
        </p:spPr>
        <p:txBody>
          <a:bodyPr vert="horz" wrap="square" lIns="91440" tIns="45720" rIns="91440" bIns="45720" numCol="1" anchor="b" anchorCtr="0" compatLnSpc="1">
            <a:normAutofit/>
          </a:bodyPr>
          <a:lstStyle/>
          <a:p>
            <a:pPr marL="0" marR="0" lvl="0" indent="0" algn="ctr" defTabSz="914400" rtl="0" eaLnBrk="1" fontAlgn="base" latinLnBrk="0" hangingPunct="1">
              <a:lnSpc>
                <a:spcPct val="120000"/>
              </a:lnSpc>
              <a:spcBef>
                <a:spcPct val="0"/>
              </a:spcBef>
              <a:spcAft>
                <a:spcPct val="0"/>
              </a:spcAft>
              <a:buClrTx/>
              <a:buSzTx/>
              <a:buFontTx/>
              <a:buNone/>
              <a:defRPr/>
            </a:pPr>
            <a:r>
              <a:rPr kumimoji="0" lang="en-US" altLang="en-US" sz="3000" b="0" i="0" u="none" strike="noStrike" kern="1200" cap="none" spc="0" normalizeH="0" baseline="0" noProof="0">
                <a:ln>
                  <a:noFill/>
                </a:ln>
                <a:solidFill>
                  <a:srgbClr val="C00000"/>
                </a:solidFill>
                <a:effectLst>
                  <a:outerShdw blurRad="38100" dist="38100" dir="2700000" algn="tl">
                    <a:srgbClr val="FFFFFF"/>
                  </a:outerShdw>
                </a:effectLst>
                <a:uLnTx/>
                <a:uFillTx/>
                <a:latin typeface="+mj-lt"/>
                <a:ea typeface="MS PGothic" panose="020B0600070205080204" pitchFamily="34" charset="-128"/>
                <a:cs typeface="MS PGothic" panose="020B0600070205080204" pitchFamily="34" charset="-128"/>
              </a:rPr>
              <a:t>Pengarusutamaan Ketahanan Kota: </a:t>
            </a:r>
            <a:br>
              <a:rPr kumimoji="0" lang="en-US" altLang="en-US" sz="3000" b="0" i="0" u="none" strike="noStrike" kern="1200" cap="none" spc="0" normalizeH="0" baseline="0" noProof="0">
                <a:ln>
                  <a:noFill/>
                </a:ln>
                <a:solidFill>
                  <a:schemeClr val="tx1"/>
                </a:solidFill>
                <a:effectLst>
                  <a:outerShdw blurRad="38100" dist="38100" dir="2700000" algn="tl">
                    <a:srgbClr val="FFFFFF"/>
                  </a:outerShdw>
                </a:effectLst>
                <a:uLnTx/>
                <a:uFillTx/>
                <a:latin typeface="+mj-lt"/>
                <a:ea typeface="MS PGothic" panose="020B0600070205080204" pitchFamily="34" charset="-128"/>
                <a:cs typeface="MS PGothic" panose="020B0600070205080204" pitchFamily="34" charset="-128"/>
              </a:rPr>
            </a:br>
            <a:r>
              <a:rPr kumimoji="0" lang="en-US" altLang="en-US" sz="2600" b="0" i="0" u="none" strike="noStrike" kern="1200" cap="none" spc="0" normalizeH="0" baseline="0" noProof="0">
                <a:ln>
                  <a:noFill/>
                </a:ln>
                <a:solidFill>
                  <a:schemeClr val="tx1"/>
                </a:solidFill>
                <a:effectLst>
                  <a:outerShdw blurRad="38100" dist="38100" dir="2700000" algn="tl">
                    <a:srgbClr val="FFFFFF"/>
                  </a:outerShdw>
                </a:effectLst>
                <a:uLnTx/>
                <a:uFillTx/>
                <a:latin typeface="+mj-lt"/>
                <a:ea typeface="MS PGothic" panose="020B0600070205080204" pitchFamily="34" charset="-128"/>
                <a:cs typeface="MS PGothic" panose="020B0600070205080204" pitchFamily="34" charset="-128"/>
              </a:rPr>
              <a:t>Langkah Strategis dan Kontribusi Jejaring AMPL</a:t>
            </a:r>
            <a:br>
              <a:rPr kumimoji="0" lang="en-US" altLang="en-US" sz="2600" b="0" i="0" u="none" strike="noStrike" kern="1200" cap="none" spc="0" normalizeH="0" baseline="0" noProof="0">
                <a:ln>
                  <a:noFill/>
                </a:ln>
                <a:solidFill>
                  <a:schemeClr val="tx1"/>
                </a:solidFill>
                <a:effectLst>
                  <a:outerShdw blurRad="38100" dist="38100" dir="2700000" algn="tl">
                    <a:srgbClr val="FFFFFF"/>
                  </a:outerShdw>
                </a:effectLst>
                <a:uLnTx/>
                <a:uFillTx/>
                <a:latin typeface="+mj-lt"/>
                <a:ea typeface="MS PGothic" panose="020B0600070205080204" pitchFamily="34" charset="-128"/>
                <a:cs typeface="MS PGothic" panose="020B0600070205080204" pitchFamily="34" charset="-128"/>
              </a:rPr>
            </a:br>
            <a:br>
              <a:rPr kumimoji="0" lang="en-US" altLang="en-US" sz="2600" b="0" i="0" u="none" strike="noStrike" kern="1200" cap="none" spc="0" normalizeH="0" baseline="0" noProof="0">
                <a:ln>
                  <a:noFill/>
                </a:ln>
                <a:solidFill>
                  <a:schemeClr val="tx1"/>
                </a:solidFill>
                <a:effectLst>
                  <a:outerShdw blurRad="38100" dist="38100" dir="2700000" algn="tl">
                    <a:srgbClr val="FFFFFF"/>
                  </a:outerShdw>
                </a:effectLst>
                <a:uLnTx/>
                <a:uFillTx/>
                <a:latin typeface="+mj-lt"/>
                <a:ea typeface="MS PGothic" panose="020B0600070205080204" pitchFamily="34" charset="-128"/>
                <a:cs typeface="MS PGothic" panose="020B0600070205080204" pitchFamily="34" charset="-128"/>
              </a:rPr>
            </a:br>
            <a:endParaRPr kumimoji="0" lang="en-US" altLang="en-US" sz="1500" b="0" i="0" u="none" strike="noStrike" kern="1200" cap="none" spc="0" normalizeH="0" baseline="0" noProof="0">
              <a:ln>
                <a:noFill/>
              </a:ln>
              <a:solidFill>
                <a:srgbClr val="800000"/>
              </a:solidFill>
              <a:effectLst/>
              <a:uLnTx/>
              <a:uFillTx/>
              <a:latin typeface="+mj-lt"/>
              <a:ea typeface="MS PGothic" panose="020B0600070205080204" pitchFamily="34" charset="-128"/>
              <a:cs typeface="MS PGothic" panose="020B0600070205080204" pitchFamily="34" charset="-128"/>
            </a:endParaRPr>
          </a:p>
        </p:txBody>
      </p:sp>
      <p:sp>
        <p:nvSpPr>
          <p:cNvPr id="13316" name="Rectangle 6"/>
          <p:cNvSpPr>
            <a:spLocks noChangeArrowheads="1"/>
          </p:cNvSpPr>
          <p:nvPr/>
        </p:nvSpPr>
        <p:spPr bwMode="auto">
          <a:xfrm>
            <a:off x="266700" y="5434013"/>
            <a:ext cx="8534400" cy="1198880"/>
          </a:xfrm>
          <a:prstGeom prst="rect">
            <a:avLst/>
          </a:prstGeom>
          <a:solidFill>
            <a:schemeClr val="accent1">
              <a:lumMod val="20000"/>
              <a:lumOff val="80000"/>
            </a:schemeClr>
          </a:solidFill>
          <a:ln>
            <a:noFill/>
          </a:ln>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Peluncur</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an </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Yaya</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s</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an Jejaring Air Minum, S</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anita</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si da</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 Peryehata</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 Li</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ngkunga</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 </a:t>
            </a:r>
            <a:endPar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Kolaborasi</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 </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menuju P</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e</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menu</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ha</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 akses Air Minum dan Sa</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ni</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tasi Aman Berkel</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anjutan</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 dan Berket</a:t>
            </a:r>
            <a:r>
              <a:rPr kumimoji="0" lang="en-US" altLang="en-AU"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ahanan I</a:t>
            </a:r>
            <a:r>
              <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rPr>
              <a:t>klim yang Inklurif </a:t>
            </a:r>
            <a:endParaRPr kumimoji="0" lang="en-AU" altLang="en-US" sz="1800" b="0" i="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AU"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Jakarta</a:t>
            </a:r>
            <a:r>
              <a:rPr kumimoji="0" lang="en-AU" altLang="en-US"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 </a:t>
            </a:r>
            <a:r>
              <a:rPr kumimoji="0" lang="en-US" altLang="en-AU"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28</a:t>
            </a:r>
            <a:r>
              <a:rPr kumimoji="0" lang="en-AU" altLang="en-US"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 </a:t>
            </a:r>
            <a:r>
              <a:rPr kumimoji="0" lang="en-US" altLang="en-AU"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November</a:t>
            </a:r>
            <a:r>
              <a:rPr kumimoji="0" lang="en-AU" altLang="en-US"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 202</a:t>
            </a:r>
            <a:r>
              <a:rPr kumimoji="0" lang="en-US" altLang="en-AU"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4</a:t>
            </a:r>
            <a:endParaRPr kumimoji="0" lang="en-US" altLang="en-AU" sz="18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endParaRPr>
          </a:p>
        </p:txBody>
      </p:sp>
      <p:sp>
        <p:nvSpPr>
          <p:cNvPr id="5" name="TextBox 3"/>
          <p:cNvSpPr txBox="1">
            <a:spLocks noChangeArrowheads="1"/>
          </p:cNvSpPr>
          <p:nvPr/>
        </p:nvSpPr>
        <p:spPr bwMode="auto">
          <a:xfrm>
            <a:off x="1066800" y="3276600"/>
            <a:ext cx="6934200" cy="1076325"/>
          </a:xfrm>
          <a:prstGeom prst="rect">
            <a:avLst/>
          </a:prstGeom>
          <a:solidFill>
            <a:schemeClr val="accent2">
              <a:lumMod val="60000"/>
              <a:lumOff val="40000"/>
            </a:schemeClr>
          </a:solidFill>
          <a:ln>
            <a:noFill/>
          </a:ln>
        </p:spPr>
        <p:txBody>
          <a:bodyPr>
            <a:spAutoFit/>
          </a:bodyPr>
          <a:lstStyle>
            <a:lvl1pPr defTabSz="913130" eaLnBrk="0" hangingPunct="0">
              <a:defRPr>
                <a:solidFill>
                  <a:schemeClr val="tx1"/>
                </a:solidFill>
                <a:latin typeface="Arial" panose="020B0604020202020204" pitchFamily="34" charset="0"/>
                <a:ea typeface="MS PGothic" panose="020B0600070205080204" pitchFamily="34" charset="-128"/>
              </a:defRPr>
            </a:lvl1pPr>
            <a:lvl2pPr marL="742950" indent="-285750" defTabSz="913130" eaLnBrk="0" hangingPunct="0">
              <a:defRPr>
                <a:solidFill>
                  <a:schemeClr val="tx1"/>
                </a:solidFill>
                <a:latin typeface="Arial" panose="020B0604020202020204" pitchFamily="34" charset="0"/>
                <a:ea typeface="MS PGothic" panose="020B0600070205080204" pitchFamily="34" charset="-128"/>
              </a:defRPr>
            </a:lvl2pPr>
            <a:lvl3pPr marL="1143000" indent="-228600" defTabSz="913130" eaLnBrk="0" hangingPunct="0">
              <a:defRPr>
                <a:solidFill>
                  <a:schemeClr val="tx1"/>
                </a:solidFill>
                <a:latin typeface="Arial" panose="020B0604020202020204" pitchFamily="34" charset="0"/>
                <a:ea typeface="MS PGothic" panose="020B0600070205080204" pitchFamily="34" charset="-128"/>
              </a:defRPr>
            </a:lvl3pPr>
            <a:lvl4pPr marL="1600200" indent="-228600" defTabSz="913130" eaLnBrk="0" hangingPunct="0">
              <a:defRPr>
                <a:solidFill>
                  <a:schemeClr val="tx1"/>
                </a:solidFill>
                <a:latin typeface="Arial" panose="020B0604020202020204" pitchFamily="34" charset="0"/>
                <a:ea typeface="MS PGothic" panose="020B0600070205080204" pitchFamily="34" charset="-128"/>
              </a:defRPr>
            </a:lvl4pPr>
            <a:lvl5pPr marL="2057400" indent="-228600" defTabSz="913130" eaLnBrk="0" hangingPunct="0">
              <a:defRPr>
                <a:solidFill>
                  <a:schemeClr val="tx1"/>
                </a:solidFill>
                <a:latin typeface="Arial" panose="020B0604020202020204" pitchFamily="34" charset="0"/>
                <a:ea typeface="MS PGothic" panose="020B0600070205080204" pitchFamily="34" charset="-128"/>
              </a:defRPr>
            </a:lvl5pPr>
            <a:lvl6pPr marL="2514600" indent="-228600" defTabSz="91313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1313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1313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1313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ctr" defTabSz="913130" rtl="0" eaLnBrk="1" fontAlgn="base" latinLnBrk="0" hangingPunct="1">
              <a:lnSpc>
                <a:spcPct val="100000"/>
              </a:lnSpc>
              <a:spcBef>
                <a:spcPct val="0"/>
              </a:spcBef>
              <a:spcAft>
                <a:spcPct val="0"/>
              </a:spcAft>
              <a:buClrTx/>
              <a:buSzTx/>
              <a:buFontTx/>
              <a:buNone/>
              <a:defRPr/>
            </a:pPr>
            <a:r>
              <a:rPr kumimoji="0" lang="en-US" sz="2400" b="0" i="0" u="none" strike="noStrike" kern="120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n-cs"/>
              </a:rPr>
              <a:t>Oswar</a:t>
            </a:r>
            <a:r>
              <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rPr>
              <a:t> </a:t>
            </a:r>
            <a:r>
              <a:rPr kumimoji="0" lang="en-US" sz="2400" b="0" i="0" u="none" strike="noStrike" kern="120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n-cs"/>
              </a:rPr>
              <a:t>Mungkasa</a:t>
            </a:r>
            <a:endParaRPr kumimoji="0" lang="en-US" sz="24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endParaRPr>
          </a:p>
          <a:p>
            <a:pPr marL="0" marR="0" lvl="0" indent="0" algn="ctr" defTabSz="913130" rtl="0" eaLnBrk="1" fontAlgn="base" latinLnBrk="0" hangingPunct="1">
              <a:lnSpc>
                <a:spcPct val="100000"/>
              </a:lnSpc>
              <a:spcBef>
                <a:spcPct val="0"/>
              </a:spcBef>
              <a:spcAft>
                <a:spcPct val="0"/>
              </a:spcAft>
              <a:buClrTx/>
              <a:buSzTx/>
              <a:buFontTx/>
              <a:buNone/>
              <a:defRPr/>
            </a:pPr>
            <a:r>
              <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n-cs"/>
              </a:rPr>
              <a:t>Pembina Jejaring AMPL</a:t>
            </a:r>
            <a:endParaRPr kumimoji="0" lang="en-US" sz="2000" b="0" i="0" u="none" strike="noStrike" kern="120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n-cs"/>
            </a:endParaRPr>
          </a:p>
          <a:p>
            <a:pPr marL="0" marR="0" lvl="0" indent="0" algn="ctr" defTabSz="913130" rtl="0" eaLnBrk="1" fontAlgn="base" latinLnBrk="0" hangingPunct="1">
              <a:lnSpc>
                <a:spcPct val="100000"/>
              </a:lnSpc>
              <a:spcBef>
                <a:spcPct val="0"/>
              </a:spcBef>
              <a:spcAft>
                <a:spcPct val="0"/>
              </a:spcAft>
              <a:buClrTx/>
              <a:buSzTx/>
              <a:buFontTx/>
              <a:buNone/>
              <a:defRPr/>
            </a:pPr>
            <a:r>
              <a:rPr lang="en-US" sz="2000" dirty="0">
                <a:sym typeface="+mn-ea"/>
              </a:rPr>
              <a:t>Inisiator dan </a:t>
            </a:r>
            <a:r>
              <a:rPr sz="2000" dirty="0">
                <a:sym typeface="+mn-ea"/>
              </a:rPr>
              <a:t>Ketua Jejaring AMPL 2007-2010</a:t>
            </a:r>
            <a:endParaRPr kumimoji="0" lang="en-US" sz="2000" b="0" i="0" u="none" strike="noStrike" kern="120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90600"/>
          </a:xfrm>
          <a:solidFill>
            <a:srgbClr val="CCFFCC"/>
          </a:solidFill>
        </p:spPr>
        <p:txBody>
          <a:bodyPr anchor="ctr"/>
          <a:lstStyle/>
          <a:p>
            <a:pPr eaLnBrk="1" hangingPunct="1">
              <a:defRPr/>
            </a:pPr>
            <a:r>
              <a:rPr lang="en-US" dirty="0" err="1" smtClean="0">
                <a:ea typeface="+mj-ea"/>
                <a:cs typeface="+mj-cs"/>
              </a:rPr>
              <a:t>Syarat</a:t>
            </a:r>
            <a:r>
              <a:rPr lang="en-US" dirty="0" smtClean="0">
                <a:ea typeface="+mj-ea"/>
                <a:cs typeface="+mj-cs"/>
              </a:rPr>
              <a:t> </a:t>
            </a:r>
            <a:r>
              <a:rPr lang="en-US" dirty="0" err="1" smtClean="0">
                <a:ea typeface="+mj-ea"/>
                <a:cs typeface="+mj-cs"/>
              </a:rPr>
              <a:t>Keberhasilan</a:t>
            </a:r>
            <a:r>
              <a:rPr lang="en-US" dirty="0" smtClean="0">
                <a:ea typeface="+mj-ea"/>
                <a:cs typeface="+mj-cs"/>
              </a:rPr>
              <a:t> Progra</a:t>
            </a:r>
            <a:r>
              <a:rPr lang="en-US" dirty="0">
                <a:ea typeface="+mj-ea"/>
                <a:cs typeface="+mj-cs"/>
              </a:rPr>
              <a:t>m</a:t>
            </a:r>
            <a:r>
              <a:rPr lang="en-US" dirty="0" smtClean="0">
                <a:ea typeface="+mj-ea"/>
                <a:cs typeface="+mj-cs"/>
              </a:rPr>
              <a:t> </a:t>
            </a:r>
            <a:endParaRPr lang="en-US" dirty="0">
              <a:ea typeface="+mj-ea"/>
              <a:cs typeface="+mj-cs"/>
            </a:endParaRPr>
          </a:p>
        </p:txBody>
      </p:sp>
      <p:sp>
        <p:nvSpPr>
          <p:cNvPr id="3" name="Content Placeholder 2"/>
          <p:cNvSpPr>
            <a:spLocks noGrp="1"/>
          </p:cNvSpPr>
          <p:nvPr>
            <p:ph sz="quarter" idx="1"/>
          </p:nvPr>
        </p:nvSpPr>
        <p:spPr>
          <a:xfrm>
            <a:off x="508000" y="1911985"/>
            <a:ext cx="8024495" cy="4187190"/>
          </a:xfrm>
        </p:spPr>
        <p:txBody>
          <a:bodyPr/>
          <a:lstStyle/>
          <a:p>
            <a:pPr marL="641350" lvl="1" indent="-365125" eaLnBrk="1" hangingPunct="1">
              <a:lnSpc>
                <a:spcPct val="120000"/>
              </a:lnSpc>
              <a:spcBef>
                <a:spcPts val="600"/>
              </a:spcBef>
              <a:buFont typeface="Wingdings 2" panose="05020102010507070707" pitchFamily="18" charset="2"/>
              <a:buChar char=""/>
              <a:defRPr/>
            </a:pPr>
            <a:r>
              <a:rPr lang="en-US" sz="2400" dirty="0" err="1" smtClean="0">
                <a:ea typeface="+mn-ea"/>
              </a:rPr>
              <a:t>Menjadi</a:t>
            </a:r>
            <a:r>
              <a:rPr lang="en-US" sz="2400" dirty="0" smtClean="0">
                <a:ea typeface="+mn-ea"/>
              </a:rPr>
              <a:t> </a:t>
            </a:r>
            <a:r>
              <a:rPr lang="en-US" sz="2400" b="1" dirty="0" err="1" smtClean="0">
                <a:solidFill>
                  <a:srgbClr val="800000"/>
                </a:solidFill>
                <a:ea typeface="+mn-ea"/>
              </a:rPr>
              <a:t>arus</a:t>
            </a:r>
            <a:r>
              <a:rPr lang="en-US" sz="2400" b="1" dirty="0" smtClean="0">
                <a:solidFill>
                  <a:srgbClr val="800000"/>
                </a:solidFill>
                <a:ea typeface="+mn-ea"/>
              </a:rPr>
              <a:t> </a:t>
            </a:r>
            <a:r>
              <a:rPr lang="en-US" sz="2400" b="1" dirty="0" err="1" smtClean="0">
                <a:solidFill>
                  <a:srgbClr val="800000"/>
                </a:solidFill>
                <a:ea typeface="+mn-ea"/>
              </a:rPr>
              <a:t>utama</a:t>
            </a:r>
            <a:r>
              <a:rPr lang="en-US" sz="2400" b="1" dirty="0" smtClean="0">
                <a:solidFill>
                  <a:srgbClr val="800000"/>
                </a:solidFill>
                <a:ea typeface="+mn-ea"/>
              </a:rPr>
              <a:t> </a:t>
            </a:r>
            <a:r>
              <a:rPr lang="en-US" sz="2400" dirty="0" err="1" smtClean="0">
                <a:ea typeface="+mn-ea"/>
              </a:rPr>
              <a:t>dalam</a:t>
            </a:r>
            <a:r>
              <a:rPr lang="en-US" sz="2400" dirty="0" smtClean="0">
                <a:ea typeface="+mn-ea"/>
              </a:rPr>
              <a:t> proses </a:t>
            </a:r>
            <a:r>
              <a:rPr lang="en-US" sz="2400" dirty="0" err="1" smtClean="0">
                <a:ea typeface="+mn-ea"/>
              </a:rPr>
              <a:t>pembangunan</a:t>
            </a:r>
            <a:r>
              <a:rPr lang="en-US" sz="2400" dirty="0" smtClean="0">
                <a:ea typeface="+mn-ea"/>
              </a:rPr>
              <a:t>/ </a:t>
            </a:r>
            <a:r>
              <a:rPr lang="en-US" sz="2400" dirty="0" err="1" smtClean="0">
                <a:ea typeface="+mn-ea"/>
              </a:rPr>
              <a:t>paradigma</a:t>
            </a:r>
            <a:r>
              <a:rPr lang="en-US" sz="2400" dirty="0" smtClean="0">
                <a:ea typeface="+mn-ea"/>
              </a:rPr>
              <a:t> </a:t>
            </a:r>
            <a:r>
              <a:rPr lang="en-US" sz="2400" dirty="0" err="1" smtClean="0">
                <a:ea typeface="+mn-ea"/>
              </a:rPr>
              <a:t>pembangunan</a:t>
            </a:r>
            <a:r>
              <a:rPr lang="en-US" sz="2400" dirty="0" smtClean="0">
                <a:ea typeface="+mn-ea"/>
              </a:rPr>
              <a:t> (</a:t>
            </a:r>
            <a:r>
              <a:rPr lang="en-US" sz="2400" i="1" dirty="0" smtClean="0">
                <a:ea typeface="+mn-ea"/>
              </a:rPr>
              <a:t>mainstreaming</a:t>
            </a:r>
            <a:r>
              <a:rPr lang="en-US" sz="2400" dirty="0" smtClean="0">
                <a:ea typeface="+mn-ea"/>
              </a:rPr>
              <a:t>)</a:t>
            </a:r>
            <a:endParaRPr lang="en-US" sz="2400" dirty="0" smtClean="0">
              <a:ea typeface="+mn-ea"/>
            </a:endParaRPr>
          </a:p>
          <a:p>
            <a:pPr marL="641350" lvl="1" indent="-365125" eaLnBrk="1" hangingPunct="1">
              <a:lnSpc>
                <a:spcPct val="120000"/>
              </a:lnSpc>
              <a:spcBef>
                <a:spcPts val="600"/>
              </a:spcBef>
              <a:buFont typeface="Wingdings 2" panose="05020102010507070707" pitchFamily="18" charset="2"/>
              <a:buChar char=""/>
              <a:defRPr/>
            </a:pPr>
            <a:r>
              <a:rPr lang="en-US" sz="2400" dirty="0" err="1" smtClean="0">
                <a:ea typeface="+mn-ea"/>
              </a:rPr>
              <a:t>Menjadi</a:t>
            </a:r>
            <a:r>
              <a:rPr lang="en-US" sz="2400" dirty="0" smtClean="0">
                <a:ea typeface="+mn-ea"/>
              </a:rPr>
              <a:t> </a:t>
            </a:r>
            <a:r>
              <a:rPr lang="en-US" sz="2400" b="1" dirty="0" err="1" smtClean="0">
                <a:solidFill>
                  <a:srgbClr val="800000"/>
                </a:solidFill>
                <a:ea typeface="+mn-ea"/>
              </a:rPr>
              <a:t>kepentingan</a:t>
            </a:r>
            <a:r>
              <a:rPr lang="en-US" sz="2400" b="1" dirty="0" smtClean="0">
                <a:solidFill>
                  <a:srgbClr val="800000"/>
                </a:solidFill>
                <a:ea typeface="+mn-ea"/>
              </a:rPr>
              <a:t> </a:t>
            </a:r>
            <a:r>
              <a:rPr lang="en-US" sz="2400" b="1" dirty="0" err="1" smtClean="0">
                <a:solidFill>
                  <a:srgbClr val="800000"/>
                </a:solidFill>
                <a:ea typeface="+mn-ea"/>
              </a:rPr>
              <a:t>bersama</a:t>
            </a:r>
            <a:r>
              <a:rPr lang="en-US" sz="2400" dirty="0" smtClean="0">
                <a:ea typeface="+mn-ea"/>
              </a:rPr>
              <a:t> (</a:t>
            </a:r>
            <a:r>
              <a:rPr lang="en-US" sz="2400" i="1" dirty="0" smtClean="0">
                <a:ea typeface="+mn-ea"/>
              </a:rPr>
              <a:t>ownership</a:t>
            </a:r>
            <a:r>
              <a:rPr lang="en-US" sz="2400" dirty="0" smtClean="0">
                <a:ea typeface="+mn-ea"/>
              </a:rPr>
              <a:t>)</a:t>
            </a:r>
            <a:endParaRPr lang="en-US" sz="2400" dirty="0" smtClean="0">
              <a:ea typeface="+mn-ea"/>
            </a:endParaRPr>
          </a:p>
          <a:p>
            <a:pPr marL="641350" lvl="1" indent="-365125" eaLnBrk="1" hangingPunct="1">
              <a:lnSpc>
                <a:spcPct val="120000"/>
              </a:lnSpc>
              <a:spcBef>
                <a:spcPts val="600"/>
              </a:spcBef>
              <a:buFont typeface="Wingdings 2" panose="05020102010507070707" pitchFamily="18" charset="2"/>
              <a:buChar char=""/>
              <a:defRPr/>
            </a:pPr>
            <a:r>
              <a:rPr lang="en-US" sz="2400" b="1" dirty="0" err="1" smtClean="0">
                <a:solidFill>
                  <a:srgbClr val="800000"/>
                </a:solidFill>
                <a:ea typeface="+mn-ea"/>
              </a:rPr>
              <a:t>Terinternalisasi</a:t>
            </a:r>
            <a:r>
              <a:rPr lang="en-US" sz="2400" b="1" dirty="0" smtClean="0">
                <a:solidFill>
                  <a:srgbClr val="800000"/>
                </a:solidFill>
                <a:ea typeface="+mn-ea"/>
              </a:rPr>
              <a:t> </a:t>
            </a:r>
            <a:r>
              <a:rPr lang="en-US" sz="2400" dirty="0" err="1" smtClean="0">
                <a:ea typeface="+mn-ea"/>
              </a:rPr>
              <a:t>dalam</a:t>
            </a:r>
            <a:r>
              <a:rPr lang="en-US" sz="2400" dirty="0" smtClean="0">
                <a:ea typeface="+mn-ea"/>
              </a:rPr>
              <a:t> program </a:t>
            </a:r>
            <a:r>
              <a:rPr lang="en-US" sz="2400" dirty="0" err="1" smtClean="0">
                <a:ea typeface="+mn-ea"/>
              </a:rPr>
              <a:t>pemerintah</a:t>
            </a:r>
            <a:r>
              <a:rPr lang="en-US" sz="2400" dirty="0" smtClean="0">
                <a:ea typeface="+mn-ea"/>
              </a:rPr>
              <a:t> </a:t>
            </a:r>
            <a:r>
              <a:rPr lang="en-US" sz="2400" dirty="0" err="1" smtClean="0">
                <a:ea typeface="+mn-ea"/>
              </a:rPr>
              <a:t>dan</a:t>
            </a:r>
            <a:r>
              <a:rPr lang="en-US" sz="2400" dirty="0" smtClean="0">
                <a:ea typeface="+mn-ea"/>
              </a:rPr>
              <a:t> </a:t>
            </a:r>
            <a:r>
              <a:rPr lang="en-US" sz="2400" dirty="0" err="1" smtClean="0">
                <a:ea typeface="+mn-ea"/>
              </a:rPr>
              <a:t>keseharian</a:t>
            </a:r>
            <a:r>
              <a:rPr lang="en-US" sz="2400" dirty="0" smtClean="0">
                <a:ea typeface="+mn-ea"/>
              </a:rPr>
              <a:t> </a:t>
            </a:r>
            <a:r>
              <a:rPr lang="en-US" sz="2400" dirty="0" err="1" smtClean="0">
                <a:ea typeface="+mn-ea"/>
              </a:rPr>
              <a:t>masyarakat</a:t>
            </a:r>
            <a:r>
              <a:rPr lang="en-US" sz="2400" dirty="0" smtClean="0">
                <a:ea typeface="+mn-ea"/>
              </a:rPr>
              <a:t> (</a:t>
            </a:r>
            <a:r>
              <a:rPr lang="en-US" sz="2400" i="1" dirty="0" smtClean="0">
                <a:ea typeface="+mn-ea"/>
              </a:rPr>
              <a:t>internalizing</a:t>
            </a:r>
            <a:r>
              <a:rPr lang="en-US" sz="2400" dirty="0" smtClean="0">
                <a:ea typeface="+mn-ea"/>
              </a:rPr>
              <a:t>)</a:t>
            </a:r>
            <a:endParaRPr lang="en-US" sz="2400" dirty="0" smtClean="0">
              <a:ea typeface="+mn-ea"/>
            </a:endParaRPr>
          </a:p>
          <a:p>
            <a:pPr marL="641350" lvl="1" indent="-365125" eaLnBrk="1" hangingPunct="1">
              <a:lnSpc>
                <a:spcPct val="120000"/>
              </a:lnSpc>
              <a:spcBef>
                <a:spcPts val="600"/>
              </a:spcBef>
              <a:buFont typeface="Wingdings 2" panose="05020102010507070707" pitchFamily="18" charset="2"/>
              <a:buChar char=""/>
              <a:defRPr/>
            </a:pPr>
            <a:r>
              <a:rPr lang="en-US" sz="2400" dirty="0" err="1" smtClean="0">
                <a:solidFill>
                  <a:schemeClr val="tx1"/>
                </a:solidFill>
                <a:ea typeface="+mn-ea"/>
              </a:rPr>
              <a:t>Tercipta</a:t>
            </a:r>
            <a:r>
              <a:rPr lang="en-US" sz="2400" b="1" dirty="0" smtClean="0">
                <a:solidFill>
                  <a:srgbClr val="800000"/>
                </a:solidFill>
                <a:ea typeface="+mn-ea"/>
              </a:rPr>
              <a:t> </a:t>
            </a:r>
            <a:r>
              <a:rPr lang="en-US" sz="2400" b="1" dirty="0" err="1">
                <a:solidFill>
                  <a:srgbClr val="800000"/>
                </a:solidFill>
                <a:ea typeface="+mn-ea"/>
              </a:rPr>
              <a:t>s</a:t>
            </a:r>
            <a:r>
              <a:rPr lang="en-US" sz="2400" b="1" dirty="0" err="1" smtClean="0">
                <a:solidFill>
                  <a:srgbClr val="800000"/>
                </a:solidFill>
                <a:ea typeface="+mn-ea"/>
              </a:rPr>
              <a:t>inergi</a:t>
            </a:r>
            <a:r>
              <a:rPr lang="en-US" sz="2400" dirty="0" smtClean="0">
                <a:ea typeface="+mn-ea"/>
              </a:rPr>
              <a:t> </a:t>
            </a:r>
            <a:r>
              <a:rPr lang="en-US" sz="2400" dirty="0" err="1" smtClean="0">
                <a:ea typeface="+mn-ea"/>
              </a:rPr>
              <a:t>diantara</a:t>
            </a:r>
            <a:r>
              <a:rPr lang="en-US" sz="2400" dirty="0" smtClean="0">
                <a:ea typeface="+mn-ea"/>
              </a:rPr>
              <a:t> </a:t>
            </a:r>
            <a:r>
              <a:rPr lang="en-US" sz="2400" dirty="0" err="1" smtClean="0">
                <a:ea typeface="+mn-ea"/>
              </a:rPr>
              <a:t>pemangku</a:t>
            </a:r>
            <a:r>
              <a:rPr lang="en-US" sz="2400" dirty="0" smtClean="0">
                <a:ea typeface="+mn-ea"/>
              </a:rPr>
              <a:t> </a:t>
            </a:r>
            <a:r>
              <a:rPr lang="en-US" sz="2400" dirty="0" err="1" smtClean="0">
                <a:ea typeface="+mn-ea"/>
              </a:rPr>
              <a:t>kepentingan</a:t>
            </a:r>
            <a:r>
              <a:rPr lang="en-US" sz="2400" dirty="0" smtClean="0">
                <a:ea typeface="+mn-ea"/>
              </a:rPr>
              <a:t> (</a:t>
            </a:r>
            <a:r>
              <a:rPr lang="en-US" sz="2400" i="1" dirty="0">
                <a:ea typeface="+mn-ea"/>
              </a:rPr>
              <a:t>s</a:t>
            </a:r>
            <a:r>
              <a:rPr lang="en-US" sz="2400" i="1" dirty="0" smtClean="0">
                <a:ea typeface="+mn-ea"/>
              </a:rPr>
              <a:t>ynergize</a:t>
            </a:r>
            <a:r>
              <a:rPr lang="en-US" sz="2400" dirty="0" smtClean="0">
                <a:ea typeface="+mn-ea"/>
              </a:rPr>
              <a:t>)</a:t>
            </a:r>
            <a:endParaRPr lang="en-US" sz="2400" kern="0" dirty="0" smtClean="0">
              <a:ea typeface="+mn-ea"/>
              <a:cs typeface="Iskoola Pota" pitchFamily="18" charset="0"/>
            </a:endParaRPr>
          </a:p>
          <a:p>
            <a:pPr marL="549275" lvl="1" eaLnBrk="1" hangingPunct="1">
              <a:lnSpc>
                <a:spcPct val="120000"/>
              </a:lnSpc>
              <a:buFont typeface="Wingdings 2" panose="05020102010507070707" pitchFamily="18" charset="2"/>
              <a:buChar char=""/>
              <a:defRPr/>
            </a:pPr>
            <a:endParaRPr lang="en-US" sz="2400" dirty="0" smtClean="0">
              <a:ea typeface="+mn-ea"/>
            </a:endParaRPr>
          </a:p>
          <a:p>
            <a:pPr marL="549275" lvl="1" eaLnBrk="1" hangingPunct="1">
              <a:lnSpc>
                <a:spcPct val="120000"/>
              </a:lnSpc>
              <a:buFont typeface="Wingdings 2" panose="05020102010507070707" pitchFamily="18" charset="2"/>
              <a:buChar char=""/>
              <a:defRPr/>
            </a:pPr>
            <a:endParaRPr lang="en-US" sz="2400" dirty="0">
              <a:ea typeface="+mn-ea"/>
            </a:endParaRPr>
          </a:p>
          <a:p>
            <a:pPr marL="549275" lvl="1" eaLnBrk="1" hangingPunct="1">
              <a:buFont typeface="Wingdings 2" panose="05020102010507070707" pitchFamily="18" charset="2"/>
              <a:buChar char=""/>
              <a:defRPr/>
            </a:pPr>
            <a:endParaRPr lang="en-US" sz="1900" dirty="0" smtClean="0">
              <a:ea typeface="+mn-ea"/>
            </a:endParaRPr>
          </a:p>
          <a:p>
            <a:pPr marL="549275" lvl="1" eaLnBrk="1" hangingPunct="1">
              <a:buFont typeface="Wingdings 2" panose="05020102010507070707" pitchFamily="18" charset="2"/>
              <a:buChar char=""/>
              <a:defRPr/>
            </a:pPr>
            <a:endParaRPr lang="en-US" sz="1900" dirty="0">
              <a:ea typeface="+mn-ea"/>
            </a:endParaRPr>
          </a:p>
          <a:p>
            <a:pPr marL="549275" lvl="1" eaLnBrk="1" hangingPunct="1">
              <a:buFont typeface="Wingdings 2" panose="05020102010507070707" pitchFamily="18" charset="2"/>
              <a:buChar char=""/>
              <a:defRPr/>
            </a:pPr>
            <a:endParaRPr lang="en-US" sz="1900" dirty="0">
              <a:ea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Pengarusutamaan Air dan Sanitasi </a:t>
            </a:r>
            <a:b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b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dalam Ketahanan Kota</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(1)</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44955"/>
            <a:ext cx="8797925" cy="5084445"/>
          </a:xfrm>
        </p:spPr>
        <p:txBody>
          <a:bodyPr vert="horz" wrap="square" lIns="91440" tIns="45720" rIns="91440" bIns="45720" numCol="1" anchor="t" anchorCtr="0" compatLnSpc="1"/>
          <a:lstStyle/>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Pengarusutamaan </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--&gt; langkah strategis untuk memastikan bahwa sebuah isu (air dan sanitasi) menjadi prioritas dalam perencanaan, pembangunan, dan pengelolaan kota. </a:t>
            </a:r>
            <a:endPar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Upaya ini penting karena air dan sanitasi merupakan </a:t>
            </a: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elemen kunci </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yang memengaruhi </a:t>
            </a: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kesehatan masyarakat</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 </a:t>
            </a: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lingkungan</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 serta </a:t>
            </a: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kemampuan kota</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 untuk </a:t>
            </a: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bertahan dan pulih dari berbagai tekanan</a:t>
            </a:r>
            <a:r>
              <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 termasuk bencana dan perubahan iklim.</a:t>
            </a:r>
            <a:endParaRPr kumimoji="0" lang="en-US" sz="22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0" marR="0" lvl="0" indent="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1"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Langkah Strategis</a:t>
            </a:r>
            <a:endParaRPr kumimoji="0" lang="en-US" sz="2200" b="1"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lang="en-US" sz="2200" noProof="0">
                <a:ln>
                  <a:noFill/>
                </a:ln>
                <a:solidFill>
                  <a:srgbClr val="C00000"/>
                </a:solidFill>
                <a:effectLst/>
                <a:uLnTx/>
                <a:uFillTx/>
                <a:latin typeface="Arial" panose="020B0604020202020204" pitchFamily="34" charset="0"/>
                <a:cs typeface="Arial" panose="020B0604020202020204" pitchFamily="34" charset="0"/>
                <a:sym typeface="+mn-ea"/>
              </a:rPr>
              <a:t>Peningkatan Kesadaran Pemangku Kepentingan</a:t>
            </a:r>
            <a:r>
              <a:rPr lang="en-US" sz="2200" noProof="0">
                <a:ln>
                  <a:noFill/>
                </a:ln>
                <a:effectLst/>
                <a:uLnTx/>
                <a:uFillTx/>
                <a:latin typeface="Arial" panose="020B0604020202020204" pitchFamily="34" charset="0"/>
                <a:cs typeface="Arial" panose="020B0604020202020204" pitchFamily="34" charset="0"/>
                <a:sym typeface="+mn-ea"/>
              </a:rPr>
              <a:t> --&gt; </a:t>
            </a:r>
            <a:r>
              <a:rPr lang="en-US" sz="2100" noProof="0">
                <a:ln>
                  <a:noFill/>
                </a:ln>
                <a:effectLst/>
                <a:uLnTx/>
                <a:uFillTx/>
                <a:latin typeface="Arial" panose="020B0604020202020204" pitchFamily="34" charset="0"/>
                <a:cs typeface="Arial" panose="020B0604020202020204" pitchFamily="34" charset="0"/>
                <a:sym typeface="+mn-ea"/>
              </a:rPr>
              <a:t>(a) advokasi; (b) Kampanye publik: (c) pendidikan; (d) kampanye publik melalui media, dan program komunitas; (e) Pelatihan untuk pemangku kepentingan</a:t>
            </a:r>
            <a:endParaRPr lang="en-US" sz="2100" noProof="0">
              <a:ln>
                <a:noFill/>
              </a:ln>
              <a:effectLst/>
              <a:uLnTx/>
              <a:uFillTx/>
              <a:latin typeface="Arial" panose="020B0604020202020204" pitchFamily="34" charset="0"/>
              <a:cs typeface="Arial" panose="020B0604020202020204" pitchFamily="34" charset="0"/>
              <a:sym typeface="+mn-ea"/>
            </a:endParaRPr>
          </a:p>
          <a:p>
            <a:pPr marL="0" marR="0" lvl="0" indent="0" algn="l" defTabSz="914400" rtl="0" eaLnBrk="0" fontAlgn="base" latinLnBrk="0" hangingPunct="0">
              <a:lnSpc>
                <a:spcPct val="100000"/>
              </a:lnSpc>
              <a:spcBef>
                <a:spcPts val="0"/>
              </a:spcBef>
              <a:spcAft>
                <a:spcPts val="600"/>
              </a:spcAft>
              <a:buClr>
                <a:schemeClr val="accent1"/>
              </a:buClr>
              <a:buSzPct val="85000"/>
              <a:buNone/>
              <a:defRPr/>
            </a:pPr>
            <a:endPar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21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Pengarusutamaan Air dan Sanitasi </a:t>
            </a:r>
            <a:b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b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dalam Ketahanan Kota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(3)</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44955"/>
            <a:ext cx="8797925" cy="508444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1"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Langkah Strategis</a:t>
            </a:r>
            <a:r>
              <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 (lanjutan)</a:t>
            </a:r>
            <a:endPar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Internalisasi  ke dalam Rencana Pembangunan Kota</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--&gt;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 Memasukkan air dan sanitasi sebagai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prioritas utama</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(b) akses air bersih dan sanitasi bagian integral dari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rencana tata ruang, pembangunan infrastruktur, dan kebijakan lingkungan</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(c) Menyesuaikan dengan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kebutuhan lokal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mempertimbangkan kebutuhan spesifik kota, seperti kawasan kumuh, daerah rawan banjir, dan wilayah kekeringan.</a:t>
            </a:r>
            <a:endPar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Peningkatan Kapasitas Infrastruktur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--&gt;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 Membangun dan meningkatkan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infrastruktur tangguh</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meliputi sistem distribusi air bersih, fasilitas pengolahan limbah, dan drainase yang tahan terhadap bencana; (b)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Teknologi ramah lingkungan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menggunakan teknologi hemat air, daur ulang air, dan pengolahan limbah organik untuk mendukung keberlanjutan.</a:t>
            </a:r>
            <a:endPar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Pengarusutamaan Air dan Sanitasi </a:t>
            </a:r>
            <a:b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b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dalam Ketahanan Kota</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 (5)</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44955"/>
            <a:ext cx="8797925" cy="508444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1"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Langkah Strategis</a:t>
            </a:r>
            <a:r>
              <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 (lanjutan)</a:t>
            </a:r>
            <a:endPar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Kebijakan dan Regulasi yang Mendukung --&gt;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Standar akses dan kualitas layanan</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mengadopsi standar nasional atau internasional terkait kualitas air, cakupan sanitasi, dan pengelolaan limbah; (b)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Insentif bagi sektor swasta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Mendorong keterlibatan sektor swasta dalam investasi dan inovasi di bidang air dan sanitasi, seperti pembangunan infrastruktur atau teknologi baru.</a:t>
            </a:r>
            <a:endPar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Pembiayaan yang Berkelanjutan --&gt;</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(a)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Alokasi anggaran khusus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m</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engalokasikan anggaran kota untuk air dan sanitasi; (b)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Kemitraan publik-swasta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m</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embuka peluang swasta  berinvestasi dengan skema seperti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public-private partnerships</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(PPP); (c) </a:t>
            </a:r>
            <a:r>
              <a:rPr kumimoji="0" lang="en-US" sz="22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Dukungan donor internasional </a:t>
            </a:r>
            <a:r>
              <a:rPr kumimoji="0" lang="en-US" sz="22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mengakses sumber pendanaan organisasi global </a:t>
            </a: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Pengarusutamaan Air dan Sanitasi </a:t>
            </a:r>
            <a:b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b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dalam Ketahanan Kota</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 (4)</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44955"/>
            <a:ext cx="8797925" cy="508444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1"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Langkah Strategis</a:t>
            </a:r>
            <a:r>
              <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 (lanjutan)</a:t>
            </a:r>
            <a:endParaRPr kumimoji="0" lang="en-US" sz="18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Partisipasi dan Inklusivitas (kolaborasi)--&gt;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Melibatkan masyarakat dalam pengelolaan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memberdayakan komunitas lokal untuk berkontribusi dalam pengelolaan air dan sanitasi, seperti program pemilahan limbah atau konservasi air; (b)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Fokus pada kelompok rentan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memastikan bahwa kebijakan menjangkau kelompok yang paling terdampak, seperti masyarakat miskin perkotaan, perempuan, dan anak-anak.</a:t>
            </a:r>
            <a:endPar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342900" marR="0" lvl="0" indent="-342900" algn="l" defTabSz="914400" rtl="0" eaLnBrk="0" fontAlgn="base" latinLnBrk="0" hangingPunct="0">
              <a:lnSpc>
                <a:spcPct val="100000"/>
              </a:lnSpc>
              <a:spcBef>
                <a:spcPts val="0"/>
              </a:spcBef>
              <a:spcAft>
                <a:spcPts val="600"/>
              </a:spcAft>
              <a:buClr>
                <a:schemeClr val="accent1"/>
              </a:buClr>
              <a:buSzPct val="85000"/>
              <a:defRPr/>
            </a:pPr>
            <a:r>
              <a:rPr kumimoji="0" lang="en-US" sz="220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Pemantauan dan Evaluasi --&gt;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(a)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Sistem data berbasis teknologi </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dengan menggunakan teknologi pintar untuk memantau kualitas air, distribusi, dan efektivitas sistem sanitasi; (b) </a:t>
            </a:r>
            <a:r>
              <a:rPr kumimoji="0" lang="en-US" sz="2100" i="1"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Evaluasi berkala</a:t>
            </a:r>
            <a:r>
              <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 dengan menilai efektivitas kebijakan secara berkala dan menyesuaikannya sesuai kebutuhan.</a:t>
            </a:r>
            <a:endParaRPr kumimoji="0" lang="en-US" sz="210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14400"/>
          </a:xfrm>
          <a:solidFill>
            <a:srgbClr val="CCFFCC"/>
          </a:solidFill>
        </p:spPr>
        <p:txBody>
          <a:bodyPr/>
          <a:lstStyle/>
          <a:p>
            <a:pPr eaLnBrk="1" hangingPunct="1">
              <a:defRPr/>
            </a:pPr>
            <a:r>
              <a:rPr lang="en-US" sz="3000" dirty="0" smtClean="0">
                <a:ea typeface="+mj-ea"/>
                <a:cs typeface="+mj-cs"/>
              </a:rPr>
              <a:t>Forum </a:t>
            </a:r>
            <a:r>
              <a:rPr lang="en-US" sz="3000" dirty="0" err="1" smtClean="0">
                <a:ea typeface="+mj-ea"/>
                <a:cs typeface="+mj-cs"/>
              </a:rPr>
              <a:t>Pemangku</a:t>
            </a:r>
            <a:r>
              <a:rPr lang="en-US" sz="3000" dirty="0" smtClean="0">
                <a:ea typeface="+mj-ea"/>
                <a:cs typeface="+mj-cs"/>
              </a:rPr>
              <a:t> </a:t>
            </a:r>
            <a:r>
              <a:rPr lang="en-US" sz="3000" dirty="0" err="1" smtClean="0">
                <a:ea typeface="+mj-ea"/>
                <a:cs typeface="+mj-cs"/>
              </a:rPr>
              <a:t>Kepentingan : </a:t>
            </a:r>
            <a:br>
              <a:rPr lang="en-US" sz="3000" dirty="0" err="1" smtClean="0">
                <a:ea typeface="+mj-ea"/>
                <a:cs typeface="+mj-cs"/>
              </a:rPr>
            </a:br>
            <a:r>
              <a:rPr lang="en-US" sz="3000" b="1" dirty="0" err="1" smtClean="0">
                <a:ea typeface="+mj-ea"/>
                <a:cs typeface="+mj-cs"/>
              </a:rPr>
              <a:t>Jejaring AMPL</a:t>
            </a:r>
            <a:endParaRPr lang="en-US" sz="1800" b="1" dirty="0" smtClean="0">
              <a:solidFill>
                <a:srgbClr val="800000"/>
              </a:solidFill>
              <a:ea typeface="+mj-ea"/>
              <a:cs typeface="+mj-cs"/>
            </a:endParaRPr>
          </a:p>
        </p:txBody>
      </p:sp>
      <p:sp>
        <p:nvSpPr>
          <p:cNvPr id="3" name="Content Placeholder 2"/>
          <p:cNvSpPr>
            <a:spLocks noGrp="1"/>
          </p:cNvSpPr>
          <p:nvPr>
            <p:ph sz="quarter" idx="1"/>
          </p:nvPr>
        </p:nvSpPr>
        <p:spPr>
          <a:xfrm>
            <a:off x="301625" y="1527175"/>
            <a:ext cx="8504238" cy="4949825"/>
          </a:xfrm>
        </p:spPr>
        <p:txBody>
          <a:bodyPr/>
          <a:lstStyle/>
          <a:p>
            <a:pPr marL="641350" lvl="1" indent="-365125" eaLnBrk="1" hangingPunct="1">
              <a:lnSpc>
                <a:spcPct val="110000"/>
              </a:lnSpc>
              <a:spcBef>
                <a:spcPts val="600"/>
              </a:spcBef>
              <a:buFont typeface="Wingdings 2" panose="05020102010507070707" pitchFamily="18" charset="2"/>
              <a:buChar char=""/>
              <a:defRPr/>
            </a:pPr>
            <a:r>
              <a:rPr lang="en-US" sz="2400" b="1" dirty="0" err="1" smtClean="0">
                <a:solidFill>
                  <a:srgbClr val="008000"/>
                </a:solidFill>
                <a:ea typeface="+mn-ea"/>
              </a:rPr>
              <a:t>Mengapa</a:t>
            </a:r>
            <a:r>
              <a:rPr lang="en-US" sz="2400" b="1" dirty="0" smtClean="0">
                <a:solidFill>
                  <a:srgbClr val="008000"/>
                </a:solidFill>
                <a:ea typeface="+mn-ea"/>
              </a:rPr>
              <a:t> </a:t>
            </a:r>
            <a:r>
              <a:rPr lang="en-US" sz="2400" dirty="0" smtClean="0">
                <a:ea typeface="+mn-ea"/>
              </a:rPr>
              <a:t>(Why)</a:t>
            </a:r>
            <a:endParaRPr lang="en-US" sz="2400" dirty="0" smtClean="0">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b="1" dirty="0" err="1" smtClean="0">
                <a:solidFill>
                  <a:srgbClr val="800000"/>
                </a:solidFill>
                <a:ea typeface="+mn-ea"/>
              </a:rPr>
              <a:t>Urusan</a:t>
            </a:r>
            <a:r>
              <a:rPr lang="en-US" sz="2200" b="1" dirty="0" smtClean="0">
                <a:solidFill>
                  <a:srgbClr val="800000"/>
                </a:solidFill>
                <a:ea typeface="+mn-ea"/>
              </a:rPr>
              <a:t> </a:t>
            </a:r>
            <a:r>
              <a:rPr lang="en-US" sz="2200" b="1" dirty="0" err="1" smtClean="0">
                <a:solidFill>
                  <a:srgbClr val="800000"/>
                </a:solidFill>
                <a:ea typeface="+mn-ea"/>
              </a:rPr>
              <a:t>semua</a:t>
            </a:r>
            <a:r>
              <a:rPr lang="en-US" sz="2200" b="1" dirty="0" smtClean="0">
                <a:solidFill>
                  <a:srgbClr val="800000"/>
                </a:solidFill>
                <a:ea typeface="+mn-ea"/>
              </a:rPr>
              <a:t> </a:t>
            </a:r>
            <a:r>
              <a:rPr lang="en-US" sz="2200" b="1" dirty="0" err="1" smtClean="0">
                <a:solidFill>
                  <a:srgbClr val="800000"/>
                </a:solidFill>
                <a:ea typeface="+mn-ea"/>
              </a:rPr>
              <a:t>pihak</a:t>
            </a:r>
            <a:r>
              <a:rPr lang="en-US" sz="2200" b="1" dirty="0" smtClean="0">
                <a:solidFill>
                  <a:srgbClr val="800000"/>
                </a:solidFill>
                <a:ea typeface="+mn-ea"/>
              </a:rPr>
              <a:t> </a:t>
            </a:r>
            <a:r>
              <a:rPr lang="en-US" sz="2200" dirty="0" err="1" smtClean="0">
                <a:ea typeface="+mn-ea"/>
              </a:rPr>
              <a:t>tidak</a:t>
            </a:r>
            <a:r>
              <a:rPr lang="en-US" sz="2200" dirty="0" smtClean="0">
                <a:ea typeface="+mn-ea"/>
              </a:rPr>
              <a:t> </a:t>
            </a:r>
            <a:r>
              <a:rPr lang="en-US" sz="2200" dirty="0" err="1" smtClean="0">
                <a:ea typeface="+mn-ea"/>
              </a:rPr>
              <a:t>hanya</a:t>
            </a:r>
            <a:r>
              <a:rPr lang="en-US" sz="2200" dirty="0" smtClean="0">
                <a:ea typeface="+mn-ea"/>
              </a:rPr>
              <a:t> </a:t>
            </a:r>
            <a:r>
              <a:rPr lang="en-US" sz="2200" dirty="0" err="1" smtClean="0">
                <a:ea typeface="+mn-ea"/>
              </a:rPr>
              <a:t>pemerintah</a:t>
            </a:r>
            <a:r>
              <a:rPr lang="en-US" sz="2200" dirty="0" smtClean="0">
                <a:ea typeface="+mn-ea"/>
              </a:rPr>
              <a:t> (</a:t>
            </a:r>
            <a:r>
              <a:rPr lang="en-US" sz="2200" i="1" dirty="0" smtClean="0">
                <a:ea typeface="+mn-ea"/>
              </a:rPr>
              <a:t>everybody business</a:t>
            </a:r>
            <a:r>
              <a:rPr lang="en-US" sz="2200" dirty="0" smtClean="0">
                <a:ea typeface="+mn-ea"/>
              </a:rPr>
              <a:t>)</a:t>
            </a:r>
            <a:endParaRPr lang="en-US" sz="2200" dirty="0" smtClean="0">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b="1" dirty="0" err="1" smtClean="0">
                <a:solidFill>
                  <a:srgbClr val="800000"/>
                </a:solidFill>
                <a:ea typeface="+mn-ea"/>
              </a:rPr>
              <a:t>Satu</a:t>
            </a:r>
            <a:r>
              <a:rPr lang="en-US" sz="2200" b="1" dirty="0" smtClean="0">
                <a:solidFill>
                  <a:srgbClr val="800000"/>
                </a:solidFill>
                <a:ea typeface="+mn-ea"/>
              </a:rPr>
              <a:t> </a:t>
            </a:r>
            <a:r>
              <a:rPr lang="en-US" sz="2200" b="1" dirty="0" err="1" smtClean="0">
                <a:solidFill>
                  <a:srgbClr val="800000"/>
                </a:solidFill>
                <a:ea typeface="+mn-ea"/>
              </a:rPr>
              <a:t>pintu</a:t>
            </a:r>
            <a:r>
              <a:rPr lang="en-US" sz="2200" b="1" dirty="0" smtClean="0">
                <a:solidFill>
                  <a:srgbClr val="800000"/>
                </a:solidFill>
                <a:ea typeface="+mn-ea"/>
              </a:rPr>
              <a:t> </a:t>
            </a:r>
            <a:r>
              <a:rPr lang="en-US" sz="2200" dirty="0" err="1" smtClean="0">
                <a:ea typeface="+mn-ea"/>
              </a:rPr>
              <a:t>komunikasi</a:t>
            </a:r>
            <a:r>
              <a:rPr lang="en-US" sz="2200" dirty="0" smtClean="0">
                <a:ea typeface="+mn-ea"/>
              </a:rPr>
              <a:t> (</a:t>
            </a:r>
            <a:r>
              <a:rPr lang="en-US" sz="2200" i="1" dirty="0" smtClean="0">
                <a:ea typeface="+mn-ea"/>
              </a:rPr>
              <a:t>one gate communication</a:t>
            </a:r>
            <a:r>
              <a:rPr lang="en-US" sz="2200" dirty="0" smtClean="0">
                <a:ea typeface="+mn-ea"/>
              </a:rPr>
              <a:t>)</a:t>
            </a:r>
            <a:endParaRPr lang="en-US" sz="2200" dirty="0" smtClean="0">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dirty="0" err="1" smtClean="0">
                <a:ea typeface="+mn-ea"/>
              </a:rPr>
              <a:t>Membuka</a:t>
            </a:r>
            <a:r>
              <a:rPr lang="en-US" sz="2200" dirty="0" smtClean="0">
                <a:ea typeface="+mn-ea"/>
              </a:rPr>
              <a:t> </a:t>
            </a:r>
            <a:r>
              <a:rPr lang="en-US" sz="2200" dirty="0" err="1" smtClean="0">
                <a:ea typeface="+mn-ea"/>
              </a:rPr>
              <a:t>peluang</a:t>
            </a:r>
            <a:r>
              <a:rPr lang="en-US" sz="2200" dirty="0" smtClean="0">
                <a:ea typeface="+mn-ea"/>
              </a:rPr>
              <a:t> </a:t>
            </a:r>
            <a:r>
              <a:rPr lang="en-US" sz="2200" dirty="0" err="1" smtClean="0">
                <a:ea typeface="+mn-ea"/>
              </a:rPr>
              <a:t>seluruh</a:t>
            </a:r>
            <a:r>
              <a:rPr lang="en-US" sz="2200" dirty="0" smtClean="0">
                <a:ea typeface="+mn-ea"/>
              </a:rPr>
              <a:t> </a:t>
            </a:r>
            <a:r>
              <a:rPr lang="en-US" sz="2200" b="1" dirty="0" err="1" smtClean="0">
                <a:solidFill>
                  <a:srgbClr val="800000"/>
                </a:solidFill>
                <a:ea typeface="+mn-ea"/>
              </a:rPr>
              <a:t>keterlibatan</a:t>
            </a:r>
            <a:r>
              <a:rPr lang="en-US" sz="2200" b="1" dirty="0" smtClean="0">
                <a:solidFill>
                  <a:srgbClr val="800000"/>
                </a:solidFill>
                <a:ea typeface="+mn-ea"/>
              </a:rPr>
              <a:t> </a:t>
            </a:r>
            <a:r>
              <a:rPr lang="en-US" sz="2200" b="1" dirty="0" err="1" smtClean="0">
                <a:solidFill>
                  <a:srgbClr val="800000"/>
                </a:solidFill>
                <a:ea typeface="+mn-ea"/>
              </a:rPr>
              <a:t>pemangku</a:t>
            </a:r>
            <a:r>
              <a:rPr lang="en-US" sz="2200" b="1" dirty="0" smtClean="0">
                <a:solidFill>
                  <a:srgbClr val="800000"/>
                </a:solidFill>
                <a:ea typeface="+mn-ea"/>
              </a:rPr>
              <a:t> </a:t>
            </a:r>
            <a:r>
              <a:rPr lang="en-US" sz="2200" b="1" dirty="0" err="1" smtClean="0">
                <a:solidFill>
                  <a:srgbClr val="800000"/>
                </a:solidFill>
                <a:ea typeface="+mn-ea"/>
              </a:rPr>
              <a:t>kepentingan</a:t>
            </a:r>
            <a:r>
              <a:rPr lang="en-US" sz="2200" dirty="0" smtClean="0">
                <a:ea typeface="+mn-ea"/>
              </a:rPr>
              <a:t> </a:t>
            </a:r>
            <a:r>
              <a:rPr lang="en-US" sz="2200" dirty="0" err="1" smtClean="0">
                <a:ea typeface="+mn-ea"/>
              </a:rPr>
              <a:t>dalam</a:t>
            </a:r>
            <a:r>
              <a:rPr lang="en-US" sz="2200" dirty="0" smtClean="0">
                <a:ea typeface="+mn-ea"/>
              </a:rPr>
              <a:t> proses </a:t>
            </a:r>
            <a:r>
              <a:rPr lang="en-US" sz="2200" dirty="0" err="1" smtClean="0">
                <a:ea typeface="+mn-ea"/>
              </a:rPr>
              <a:t>pembangunan</a:t>
            </a:r>
            <a:r>
              <a:rPr lang="en-US" sz="2200" dirty="0" smtClean="0">
                <a:ea typeface="+mn-ea"/>
              </a:rPr>
              <a:t> (</a:t>
            </a:r>
            <a:r>
              <a:rPr lang="en-US" sz="2200" i="1" dirty="0" smtClean="0">
                <a:ea typeface="+mn-ea"/>
              </a:rPr>
              <a:t>broader involvement</a:t>
            </a:r>
            <a:r>
              <a:rPr lang="en-US" sz="2200" dirty="0" smtClean="0">
                <a:ea typeface="+mn-ea"/>
              </a:rPr>
              <a:t>)</a:t>
            </a:r>
            <a:endParaRPr lang="en-US" sz="2200" dirty="0" smtClean="0">
              <a:ea typeface="+mn-ea"/>
            </a:endParaRPr>
          </a:p>
          <a:p>
            <a:pPr marL="641350" lvl="1" indent="-365125" eaLnBrk="1" hangingPunct="1">
              <a:lnSpc>
                <a:spcPct val="110000"/>
              </a:lnSpc>
              <a:spcBef>
                <a:spcPts val="600"/>
              </a:spcBef>
              <a:buFont typeface="Wingdings 2" panose="05020102010507070707" pitchFamily="18" charset="2"/>
              <a:buChar char=""/>
              <a:defRPr/>
            </a:pPr>
            <a:r>
              <a:rPr lang="en-US" sz="2400" b="1" dirty="0" err="1" smtClean="0">
                <a:solidFill>
                  <a:srgbClr val="008000"/>
                </a:solidFill>
                <a:ea typeface="+mn-ea"/>
              </a:rPr>
              <a:t>Syarat</a:t>
            </a:r>
            <a:r>
              <a:rPr lang="en-US" sz="2400" dirty="0" smtClean="0">
                <a:ea typeface="+mn-ea"/>
              </a:rPr>
              <a:t> </a:t>
            </a:r>
            <a:r>
              <a:rPr lang="en-US" sz="2400" b="1" dirty="0" err="1" smtClean="0">
                <a:solidFill>
                  <a:srgbClr val="008000"/>
                </a:solidFill>
                <a:ea typeface="+mn-ea"/>
              </a:rPr>
              <a:t>utama</a:t>
            </a:r>
            <a:r>
              <a:rPr lang="en-US" sz="2400" dirty="0" smtClean="0">
                <a:ea typeface="+mn-ea"/>
              </a:rPr>
              <a:t> (</a:t>
            </a:r>
            <a:r>
              <a:rPr lang="en-US" sz="2400" i="1" dirty="0" smtClean="0">
                <a:ea typeface="+mn-ea"/>
              </a:rPr>
              <a:t>minimum requirement</a:t>
            </a:r>
            <a:r>
              <a:rPr lang="en-US" sz="2400" dirty="0" smtClean="0">
                <a:ea typeface="+mn-ea"/>
              </a:rPr>
              <a:t>)</a:t>
            </a:r>
            <a:endParaRPr lang="en-US" sz="2400" dirty="0" smtClean="0">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b="1" dirty="0" err="1" smtClean="0">
                <a:solidFill>
                  <a:srgbClr val="800080"/>
                </a:solidFill>
                <a:ea typeface="+mn-ea"/>
              </a:rPr>
              <a:t>Egaliter</a:t>
            </a:r>
            <a:r>
              <a:rPr lang="en-US" sz="2200" dirty="0" smtClean="0">
                <a:solidFill>
                  <a:srgbClr val="800080"/>
                </a:solidFill>
                <a:ea typeface="+mn-ea"/>
              </a:rPr>
              <a:t> </a:t>
            </a:r>
            <a:endParaRPr lang="en-US" sz="2200" dirty="0" smtClean="0">
              <a:solidFill>
                <a:srgbClr val="800080"/>
              </a:solidFill>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b="1" dirty="0" smtClean="0">
                <a:solidFill>
                  <a:srgbClr val="800080"/>
                </a:solidFill>
                <a:ea typeface="+mn-ea"/>
              </a:rPr>
              <a:t>Terbuka</a:t>
            </a:r>
            <a:r>
              <a:rPr lang="en-US" sz="2200" dirty="0" smtClean="0">
                <a:solidFill>
                  <a:srgbClr val="800080"/>
                </a:solidFill>
                <a:ea typeface="+mn-ea"/>
              </a:rPr>
              <a:t> </a:t>
            </a:r>
            <a:r>
              <a:rPr lang="en-US" sz="2200" dirty="0" smtClean="0">
                <a:ea typeface="+mn-ea"/>
              </a:rPr>
              <a:t>(</a:t>
            </a:r>
            <a:r>
              <a:rPr lang="en-US" sz="2200" i="1" dirty="0" err="1" smtClean="0">
                <a:ea typeface="+mn-ea"/>
              </a:rPr>
              <a:t>opennes</a:t>
            </a:r>
            <a:r>
              <a:rPr lang="en-US" sz="2200" dirty="0" smtClean="0">
                <a:ea typeface="+mn-ea"/>
              </a:rPr>
              <a:t>)</a:t>
            </a:r>
            <a:endParaRPr lang="en-US" sz="2200" dirty="0" smtClean="0">
              <a:ea typeface="+mn-ea"/>
            </a:endParaRPr>
          </a:p>
          <a:p>
            <a:pPr marL="914400" lvl="2" indent="-365125" eaLnBrk="1" hangingPunct="1">
              <a:lnSpc>
                <a:spcPct val="110000"/>
              </a:lnSpc>
              <a:spcBef>
                <a:spcPts val="600"/>
              </a:spcBef>
              <a:buFont typeface="Wingdings 2" panose="05020102010507070707" pitchFamily="18" charset="2"/>
              <a:buChar char=""/>
              <a:defRPr/>
            </a:pPr>
            <a:r>
              <a:rPr lang="en-US" sz="2200" dirty="0" err="1" smtClean="0">
                <a:ea typeface="+mn-ea"/>
              </a:rPr>
              <a:t>Terdapat</a:t>
            </a:r>
            <a:r>
              <a:rPr lang="en-US" sz="2200" dirty="0" smtClean="0">
                <a:ea typeface="+mn-ea"/>
              </a:rPr>
              <a:t> </a:t>
            </a:r>
            <a:r>
              <a:rPr lang="en-US" sz="2200" b="1" dirty="0" err="1" smtClean="0">
                <a:solidFill>
                  <a:srgbClr val="800000"/>
                </a:solidFill>
                <a:ea typeface="+mn-ea"/>
              </a:rPr>
              <a:t>penggerak</a:t>
            </a:r>
            <a:r>
              <a:rPr lang="en-US" sz="2200" b="1" dirty="0" smtClean="0">
                <a:solidFill>
                  <a:srgbClr val="800000"/>
                </a:solidFill>
                <a:ea typeface="+mn-ea"/>
              </a:rPr>
              <a:t>/</a:t>
            </a:r>
            <a:r>
              <a:rPr lang="en-US" sz="2200" i="1" dirty="0" smtClean="0">
                <a:ea typeface="+mn-ea"/>
              </a:rPr>
              <a:t>champion</a:t>
            </a:r>
            <a:endParaRPr lang="en-US" sz="2200" i="1" dirty="0" smtClean="0">
              <a:ea typeface="+mn-ea"/>
            </a:endParaRPr>
          </a:p>
          <a:p>
            <a:pPr marL="914400" lvl="2" indent="-365125" eaLnBrk="1" hangingPunct="1">
              <a:lnSpc>
                <a:spcPct val="120000"/>
              </a:lnSpc>
              <a:spcBef>
                <a:spcPts val="600"/>
              </a:spcBef>
              <a:buFont typeface="Wingdings 2" panose="05020102010507070707" pitchFamily="18" charset="2"/>
              <a:buChar char=""/>
              <a:defRPr/>
            </a:pPr>
            <a:endParaRPr lang="en-US" dirty="0" smtClean="0">
              <a:ea typeface="+mn-ea"/>
            </a:endParaRPr>
          </a:p>
          <a:p>
            <a:pPr marL="619125" lvl="1" indent="-342900" eaLnBrk="1" hangingPunct="1">
              <a:lnSpc>
                <a:spcPct val="120000"/>
              </a:lnSpc>
              <a:buFont typeface="Arial" panose="020B0604020202020204"/>
              <a:buChar char="•"/>
              <a:defRPr/>
            </a:pPr>
            <a:endParaRPr lang="en-US" sz="2400" dirty="0">
              <a:ea typeface="+mn-ea"/>
            </a:endParaRPr>
          </a:p>
          <a:p>
            <a:pPr marL="549275" lvl="1" eaLnBrk="1" hangingPunct="1">
              <a:buFont typeface="Wingdings 2" panose="05020102010507070707" pitchFamily="18" charset="2"/>
              <a:buChar char=""/>
              <a:defRPr/>
            </a:pPr>
            <a:endParaRPr lang="en-US" sz="1900" dirty="0" smtClean="0">
              <a:ea typeface="+mn-ea"/>
            </a:endParaRPr>
          </a:p>
          <a:p>
            <a:pPr marL="549275" lvl="1" eaLnBrk="1" hangingPunct="1">
              <a:buFont typeface="Wingdings 2" panose="05020102010507070707" pitchFamily="18" charset="2"/>
              <a:buChar char=""/>
              <a:defRPr/>
            </a:pPr>
            <a:endParaRPr lang="en-US" sz="1900" dirty="0">
              <a:ea typeface="+mn-ea"/>
            </a:endParaRPr>
          </a:p>
          <a:p>
            <a:pPr marL="549275" lvl="1" eaLnBrk="1" hangingPunct="1">
              <a:buFont typeface="Wingdings 2" panose="05020102010507070707" pitchFamily="18" charset="2"/>
              <a:buChar char=""/>
              <a:defRPr/>
            </a:pPr>
            <a:endParaRPr lang="en-US" sz="1900" dirty="0">
              <a:ea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14400"/>
          </a:xfrm>
          <a:solidFill>
            <a:srgbClr val="CCFFCC"/>
          </a:solidFill>
        </p:spPr>
        <p:txBody>
          <a:bodyPr/>
          <a:lstStyle/>
          <a:p>
            <a:pPr eaLnBrk="1" hangingPunct="1">
              <a:defRPr/>
            </a:pPr>
            <a:r>
              <a:rPr lang="en-US" dirty="0" smtClean="0">
                <a:ea typeface="+mj-ea"/>
                <a:cs typeface="+mj-cs"/>
              </a:rPr>
              <a:t>Kontribusi Jejaring AMPL</a:t>
            </a:r>
            <a:br>
              <a:rPr lang="en-US" dirty="0" smtClean="0">
                <a:ea typeface="+mj-ea"/>
                <a:cs typeface="+mj-cs"/>
              </a:rPr>
            </a:br>
            <a:r>
              <a:rPr lang="en-US" sz="1500" dirty="0" smtClean="0">
                <a:ea typeface="+mj-ea"/>
                <a:cs typeface="+mj-cs"/>
              </a:rPr>
              <a:t>.</a:t>
            </a:r>
            <a:endParaRPr lang="en-US" sz="1500" dirty="0" smtClean="0">
              <a:solidFill>
                <a:srgbClr val="800000"/>
              </a:solidFill>
              <a:ea typeface="+mj-ea"/>
              <a:cs typeface="+mj-cs"/>
            </a:endParaRPr>
          </a:p>
        </p:txBody>
      </p:sp>
      <p:sp>
        <p:nvSpPr>
          <p:cNvPr id="3" name="Content Placeholder 2"/>
          <p:cNvSpPr>
            <a:spLocks noGrp="1"/>
          </p:cNvSpPr>
          <p:nvPr>
            <p:ph sz="quarter" idx="1"/>
          </p:nvPr>
        </p:nvSpPr>
        <p:spPr>
          <a:xfrm>
            <a:off x="454025" y="1527175"/>
            <a:ext cx="8115300" cy="4949825"/>
          </a:xfrm>
        </p:spPr>
        <p:txBody>
          <a:bodyPr/>
          <a:lstStyle/>
          <a:p>
            <a:pPr marL="402590" lvl="2" indent="-287020" eaLnBrk="1" hangingPunct="1">
              <a:lnSpc>
                <a:spcPct val="120000"/>
              </a:lnSpc>
              <a:spcBef>
                <a:spcPts val="600"/>
              </a:spcBef>
              <a:buFont typeface="Wingdings 2" panose="05020102010507070707" pitchFamily="18" charset="2"/>
              <a:buChar char=""/>
              <a:defRPr/>
            </a:pPr>
            <a:r>
              <a:rPr lang="en-US" sz="2400" b="1" dirty="0" err="1" smtClean="0">
                <a:solidFill>
                  <a:srgbClr val="800000"/>
                </a:solidFill>
                <a:ea typeface="+mn-ea"/>
              </a:rPr>
              <a:t>Fasilitasi Kolaborasi</a:t>
            </a:r>
            <a:r>
              <a:rPr lang="en-US" sz="2400" dirty="0" smtClean="0">
                <a:ea typeface="+mn-ea"/>
              </a:rPr>
              <a:t> </a:t>
            </a:r>
            <a:r>
              <a:rPr lang="en-US" sz="2400" dirty="0" err="1" smtClean="0">
                <a:ea typeface="+mn-ea"/>
              </a:rPr>
              <a:t>diantara</a:t>
            </a:r>
            <a:r>
              <a:rPr lang="en-US" sz="2400" dirty="0" smtClean="0">
                <a:ea typeface="+mn-ea"/>
              </a:rPr>
              <a:t> </a:t>
            </a:r>
            <a:r>
              <a:rPr lang="en-US" sz="2400" dirty="0" err="1" smtClean="0">
                <a:ea typeface="+mn-ea"/>
              </a:rPr>
              <a:t>para</a:t>
            </a:r>
            <a:r>
              <a:rPr lang="en-US" sz="2400" dirty="0" smtClean="0">
                <a:ea typeface="+mn-ea"/>
              </a:rPr>
              <a:t> </a:t>
            </a:r>
            <a:r>
              <a:rPr lang="en-US" sz="2400" dirty="0" err="1" smtClean="0">
                <a:ea typeface="+mn-ea"/>
              </a:rPr>
              <a:t>pemangku kepentingan</a:t>
            </a:r>
            <a:r>
              <a:rPr lang="en-US" sz="2400" dirty="0" smtClean="0">
                <a:ea typeface="+mn-ea"/>
              </a:rPr>
              <a:t> --&gt; </a:t>
            </a:r>
            <a:r>
              <a:rPr lang="en-AU" sz="2200" smtClean="0">
                <a:solidFill>
                  <a:srgbClr val="FF0000"/>
                </a:solidFill>
                <a:sym typeface="+mn-ea"/>
              </a:rPr>
              <a:t>kerjasama</a:t>
            </a:r>
            <a:r>
              <a:rPr lang="en-AU" sz="2200" smtClean="0">
                <a:sym typeface="+mn-ea"/>
              </a:rPr>
              <a:t> antarpelaku, antarorganisasi atau antarinstitusi dalam rangka </a:t>
            </a:r>
            <a:r>
              <a:rPr lang="en-AU" sz="2200" smtClean="0">
                <a:solidFill>
                  <a:srgbClr val="FF0000"/>
                </a:solidFill>
                <a:sym typeface="+mn-ea"/>
              </a:rPr>
              <a:t>pencapain tujuan </a:t>
            </a:r>
            <a:r>
              <a:rPr lang="en-AU" sz="2200" smtClean="0">
                <a:sym typeface="+mn-ea"/>
              </a:rPr>
              <a:t>yang </a:t>
            </a:r>
            <a:r>
              <a:rPr lang="en-AU" sz="2200" smtClean="0">
                <a:solidFill>
                  <a:srgbClr val="FF0000"/>
                </a:solidFill>
                <a:sym typeface="+mn-ea"/>
              </a:rPr>
              <a:t>tidak bisa dicapai atau dilakukan secara independen</a:t>
            </a:r>
            <a:r>
              <a:rPr lang="en-AU" sz="2200" smtClean="0">
                <a:sym typeface="+mn-ea"/>
              </a:rPr>
              <a:t>. </a:t>
            </a:r>
            <a:endParaRPr lang="en-AU" sz="2200" smtClean="0">
              <a:ea typeface="MS PGothic" panose="020B0600070205080204" pitchFamily="34" charset="-128"/>
            </a:endParaRPr>
          </a:p>
          <a:p>
            <a:pPr marL="402590" lvl="2" indent="-287020" eaLnBrk="1" hangingPunct="1">
              <a:lnSpc>
                <a:spcPct val="120000"/>
              </a:lnSpc>
              <a:spcBef>
                <a:spcPts val="600"/>
              </a:spcBef>
              <a:buFont typeface="Wingdings 2" panose="05020102010507070707" pitchFamily="18" charset="2"/>
              <a:buChar char=""/>
              <a:defRPr/>
            </a:pPr>
            <a:r>
              <a:rPr lang="en-US" sz="2400" dirty="0" err="1" smtClean="0">
                <a:ea typeface="+mn-ea"/>
              </a:rPr>
              <a:t>Meningkatkan kualitas </a:t>
            </a:r>
            <a:r>
              <a:rPr lang="en-US" sz="2400" b="1" dirty="0" err="1" smtClean="0">
                <a:solidFill>
                  <a:srgbClr val="800000"/>
                </a:solidFill>
                <a:ea typeface="+mn-ea"/>
              </a:rPr>
              <a:t>berjejaring</a:t>
            </a:r>
            <a:r>
              <a:rPr lang="en-US" sz="2400" dirty="0" smtClean="0">
                <a:ea typeface="+mn-ea"/>
              </a:rPr>
              <a:t> </a:t>
            </a:r>
            <a:endParaRPr lang="en-US" sz="2400" dirty="0" smtClean="0">
              <a:ea typeface="+mn-ea"/>
            </a:endParaRPr>
          </a:p>
          <a:p>
            <a:pPr marL="402590" lvl="2" indent="-287020" eaLnBrk="1" hangingPunct="1">
              <a:lnSpc>
                <a:spcPct val="120000"/>
              </a:lnSpc>
              <a:spcBef>
                <a:spcPts val="600"/>
              </a:spcBef>
              <a:buFont typeface="Wingdings 2" panose="05020102010507070707" pitchFamily="18" charset="2"/>
              <a:buChar char=""/>
              <a:defRPr/>
            </a:pPr>
            <a:r>
              <a:rPr lang="en-US" sz="2400" dirty="0" err="1" smtClean="0">
                <a:ea typeface="+mn-ea"/>
              </a:rPr>
              <a:t>Berbagi</a:t>
            </a:r>
            <a:r>
              <a:rPr lang="en-US" sz="2400" dirty="0" smtClean="0">
                <a:ea typeface="+mn-ea"/>
              </a:rPr>
              <a:t> </a:t>
            </a:r>
            <a:r>
              <a:rPr lang="en-US" sz="2400" b="1" dirty="0" smtClean="0">
                <a:solidFill>
                  <a:srgbClr val="800000"/>
                </a:solidFill>
                <a:ea typeface="+mn-ea"/>
              </a:rPr>
              <a:t>data, </a:t>
            </a:r>
            <a:r>
              <a:rPr lang="en-US" sz="2400" b="1" dirty="0" err="1" smtClean="0">
                <a:solidFill>
                  <a:srgbClr val="800000"/>
                </a:solidFill>
                <a:ea typeface="+mn-ea"/>
              </a:rPr>
              <a:t>informasi</a:t>
            </a:r>
            <a:r>
              <a:rPr lang="en-US" sz="2400" b="1" dirty="0">
                <a:solidFill>
                  <a:srgbClr val="800000"/>
                </a:solidFill>
                <a:ea typeface="+mn-ea"/>
              </a:rPr>
              <a:t> </a:t>
            </a:r>
            <a:r>
              <a:rPr lang="en-US" sz="2400" b="1" dirty="0" err="1" smtClean="0">
                <a:solidFill>
                  <a:srgbClr val="800000"/>
                </a:solidFill>
                <a:ea typeface="+mn-ea"/>
              </a:rPr>
              <a:t>dan</a:t>
            </a:r>
            <a:r>
              <a:rPr lang="en-US" sz="2400" b="1" dirty="0" smtClean="0">
                <a:solidFill>
                  <a:srgbClr val="800000"/>
                </a:solidFill>
                <a:ea typeface="+mn-ea"/>
              </a:rPr>
              <a:t> </a:t>
            </a:r>
            <a:r>
              <a:rPr lang="en-US" sz="2400" b="1" dirty="0" err="1" smtClean="0">
                <a:solidFill>
                  <a:srgbClr val="800000"/>
                </a:solidFill>
                <a:ea typeface="+mn-ea"/>
              </a:rPr>
              <a:t>praktek</a:t>
            </a:r>
            <a:r>
              <a:rPr lang="en-US" sz="2400" b="1" dirty="0" smtClean="0">
                <a:solidFill>
                  <a:srgbClr val="800000"/>
                </a:solidFill>
                <a:ea typeface="+mn-ea"/>
              </a:rPr>
              <a:t> </a:t>
            </a:r>
            <a:r>
              <a:rPr lang="en-US" sz="2400" b="1" dirty="0" err="1" smtClean="0">
                <a:solidFill>
                  <a:srgbClr val="800000"/>
                </a:solidFill>
                <a:ea typeface="+mn-ea"/>
              </a:rPr>
              <a:t>unggulan --&gt; </a:t>
            </a:r>
            <a:r>
              <a:rPr lang="en-US" sz="2400" dirty="0" err="1" smtClean="0">
                <a:solidFill>
                  <a:srgbClr val="FF0000"/>
                </a:solidFill>
                <a:ea typeface="+mn-ea"/>
              </a:rPr>
              <a:t>manajemen pengetahuan</a:t>
            </a:r>
            <a:endParaRPr lang="en-US" sz="2400" dirty="0" err="1" smtClean="0">
              <a:solidFill>
                <a:srgbClr val="800000"/>
              </a:solidFill>
              <a:ea typeface="+mn-ea"/>
            </a:endParaRPr>
          </a:p>
          <a:p>
            <a:pPr marL="402590" lvl="2" indent="-287020" eaLnBrk="1" hangingPunct="1">
              <a:lnSpc>
                <a:spcPct val="120000"/>
              </a:lnSpc>
              <a:spcBef>
                <a:spcPts val="600"/>
              </a:spcBef>
              <a:buFont typeface="Wingdings 2" panose="05020102010507070707" pitchFamily="18" charset="2"/>
              <a:buChar char=""/>
              <a:defRPr/>
            </a:pPr>
            <a:r>
              <a:rPr lang="en-US" sz="2400" dirty="0" err="1" smtClean="0">
                <a:ea typeface="+mn-ea"/>
              </a:rPr>
              <a:t>Kampanye</a:t>
            </a:r>
            <a:r>
              <a:rPr lang="en-US" sz="2400" dirty="0" smtClean="0">
                <a:ea typeface="+mn-ea"/>
              </a:rPr>
              <a:t> </a:t>
            </a:r>
            <a:r>
              <a:rPr lang="en-US" sz="2400" dirty="0" err="1" smtClean="0">
                <a:ea typeface="+mn-ea"/>
              </a:rPr>
              <a:t>publik</a:t>
            </a:r>
            <a:r>
              <a:rPr lang="en-US" sz="2400" dirty="0" smtClean="0">
                <a:ea typeface="+mn-ea"/>
              </a:rPr>
              <a:t>/</a:t>
            </a:r>
            <a:r>
              <a:rPr lang="en-US" sz="2400" b="1" dirty="0" err="1" smtClean="0">
                <a:solidFill>
                  <a:srgbClr val="800000"/>
                </a:solidFill>
                <a:ea typeface="+mn-ea"/>
              </a:rPr>
              <a:t>advokasi</a:t>
            </a:r>
            <a:r>
              <a:rPr lang="en-US" sz="2400" b="1" dirty="0" smtClean="0">
                <a:solidFill>
                  <a:srgbClr val="800000"/>
                </a:solidFill>
                <a:ea typeface="+mn-ea"/>
              </a:rPr>
              <a:t> </a:t>
            </a:r>
            <a:endParaRPr lang="en-US" sz="2400" b="1" dirty="0" smtClean="0">
              <a:solidFill>
                <a:srgbClr val="800000"/>
              </a:solidFill>
              <a:ea typeface="+mn-ea"/>
            </a:endParaRPr>
          </a:p>
          <a:p>
            <a:pPr marL="402590" lvl="2" indent="-287020" eaLnBrk="1" hangingPunct="1">
              <a:lnSpc>
                <a:spcPct val="120000"/>
              </a:lnSpc>
              <a:spcBef>
                <a:spcPts val="600"/>
              </a:spcBef>
              <a:buFont typeface="Wingdings 2" panose="05020102010507070707" pitchFamily="18" charset="2"/>
              <a:buChar char=""/>
              <a:defRPr/>
            </a:pPr>
            <a:r>
              <a:rPr lang="en-US" sz="2400" b="1" dirty="0" smtClean="0">
                <a:solidFill>
                  <a:srgbClr val="800000"/>
                </a:solidFill>
                <a:ea typeface="+mn-ea"/>
              </a:rPr>
              <a:t>Monitoring </a:t>
            </a:r>
            <a:r>
              <a:rPr lang="en-US" sz="2400" b="1" dirty="0" err="1" smtClean="0">
                <a:solidFill>
                  <a:srgbClr val="800000"/>
                </a:solidFill>
                <a:ea typeface="+mn-ea"/>
              </a:rPr>
              <a:t>dan</a:t>
            </a:r>
            <a:r>
              <a:rPr lang="en-US" sz="2400" b="1" dirty="0" smtClean="0">
                <a:solidFill>
                  <a:srgbClr val="800000"/>
                </a:solidFill>
                <a:ea typeface="+mn-ea"/>
              </a:rPr>
              <a:t> </a:t>
            </a:r>
            <a:r>
              <a:rPr lang="en-US" sz="2400" b="1" dirty="0" err="1" smtClean="0">
                <a:solidFill>
                  <a:srgbClr val="800000"/>
                </a:solidFill>
                <a:ea typeface="+mn-ea"/>
              </a:rPr>
              <a:t>evaluasi</a:t>
            </a:r>
            <a:r>
              <a:rPr lang="en-US" sz="2400" b="1" dirty="0" smtClean="0">
                <a:solidFill>
                  <a:srgbClr val="800000"/>
                </a:solidFill>
                <a:ea typeface="+mn-ea"/>
              </a:rPr>
              <a:t> </a:t>
            </a:r>
            <a:endParaRPr lang="en-US" sz="2400" dirty="0">
              <a:ea typeface="+mn-ea"/>
            </a:endParaRPr>
          </a:p>
          <a:p>
            <a:pPr marL="549275" lvl="1" eaLnBrk="1" hangingPunct="1">
              <a:buFont typeface="Wingdings 2" panose="05020102010507070707" pitchFamily="18" charset="2"/>
              <a:buChar char=""/>
              <a:defRPr/>
            </a:pPr>
            <a:endParaRPr lang="en-US" sz="2400" dirty="0" smtClean="0">
              <a:ea typeface="+mn-ea"/>
            </a:endParaRPr>
          </a:p>
          <a:p>
            <a:pPr marL="549275" lvl="1" eaLnBrk="1" hangingPunct="1">
              <a:buFont typeface="Wingdings 2" panose="05020102010507070707" pitchFamily="18" charset="2"/>
              <a:buChar char=""/>
              <a:defRPr/>
            </a:pPr>
            <a:endParaRPr lang="en-US" sz="1900" dirty="0">
              <a:ea typeface="+mn-ea"/>
            </a:endParaRPr>
          </a:p>
          <a:p>
            <a:pPr marL="549275" lvl="1" eaLnBrk="1" hangingPunct="1">
              <a:buFont typeface="Wingdings 2" panose="05020102010507070707" pitchFamily="18" charset="2"/>
              <a:buChar char=""/>
              <a:defRPr/>
            </a:pPr>
            <a:endParaRPr lang="en-US" sz="1900" dirty="0">
              <a:ea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14400"/>
          </a:xfrm>
          <a:solidFill>
            <a:srgbClr val="CCFFCC"/>
          </a:solidFill>
        </p:spPr>
        <p:txBody>
          <a:bodyPr anchor="ctr"/>
          <a:lstStyle/>
          <a:p>
            <a:pPr eaLnBrk="1" hangingPunct="1">
              <a:defRPr/>
            </a:pPr>
            <a:r>
              <a:rPr lang="en-US" dirty="0" err="1" smtClean="0">
                <a:ea typeface="+mj-ea"/>
                <a:cs typeface="+mj-cs"/>
              </a:rPr>
              <a:t>Tahapan</a:t>
            </a:r>
            <a:r>
              <a:rPr lang="en-US" dirty="0" smtClean="0">
                <a:ea typeface="+mj-ea"/>
                <a:cs typeface="+mj-cs"/>
              </a:rPr>
              <a:t> </a:t>
            </a:r>
            <a:r>
              <a:rPr lang="en-US" dirty="0" err="1" smtClean="0">
                <a:ea typeface="+mj-ea"/>
                <a:cs typeface="+mj-cs"/>
              </a:rPr>
              <a:t>Penting</a:t>
            </a:r>
            <a:endParaRPr lang="en-US" dirty="0">
              <a:ea typeface="+mj-ea"/>
              <a:cs typeface="+mj-cs"/>
            </a:endParaRPr>
          </a:p>
        </p:txBody>
      </p:sp>
      <p:sp>
        <p:nvSpPr>
          <p:cNvPr id="3" name="Content Placeholder 2"/>
          <p:cNvSpPr>
            <a:spLocks noGrp="1"/>
          </p:cNvSpPr>
          <p:nvPr>
            <p:ph sz="quarter" idx="1"/>
          </p:nvPr>
        </p:nvSpPr>
        <p:spPr>
          <a:xfrm>
            <a:off x="966470" y="1838325"/>
            <a:ext cx="6996430" cy="3977640"/>
          </a:xfrm>
        </p:spPr>
        <p:txBody>
          <a:bodyPr/>
          <a:lstStyle/>
          <a:p>
            <a:pPr marL="914400" lvl="2" indent="-365125" eaLnBrk="1" hangingPunct="1">
              <a:lnSpc>
                <a:spcPct val="120000"/>
              </a:lnSpc>
              <a:spcBef>
                <a:spcPts val="600"/>
              </a:spcBef>
              <a:buFont typeface="Wingdings 2" panose="05020102010507070707" pitchFamily="18" charset="2"/>
              <a:buChar char=""/>
              <a:defRPr/>
            </a:pPr>
            <a:r>
              <a:rPr lang="en-US" sz="2400" dirty="0" err="1" smtClean="0">
                <a:ea typeface="+mn-ea"/>
              </a:rPr>
              <a:t>Peningkatan</a:t>
            </a:r>
            <a:r>
              <a:rPr lang="en-US" sz="2400" dirty="0" smtClean="0">
                <a:ea typeface="+mn-ea"/>
              </a:rPr>
              <a:t> </a:t>
            </a:r>
            <a:r>
              <a:rPr lang="en-US" sz="2400" b="1" dirty="0" err="1" smtClean="0">
                <a:solidFill>
                  <a:srgbClr val="800000"/>
                </a:solidFill>
                <a:ea typeface="+mn-ea"/>
              </a:rPr>
              <a:t>Pemahaman</a:t>
            </a:r>
            <a:r>
              <a:rPr lang="en-US" sz="2400" b="1" dirty="0" smtClean="0">
                <a:solidFill>
                  <a:srgbClr val="800000"/>
                </a:solidFill>
                <a:ea typeface="+mn-ea"/>
              </a:rPr>
              <a:t>/</a:t>
            </a:r>
            <a:r>
              <a:rPr lang="en-US" sz="2400" b="1" dirty="0" err="1" smtClean="0">
                <a:solidFill>
                  <a:srgbClr val="800000"/>
                </a:solidFill>
                <a:ea typeface="+mn-ea"/>
              </a:rPr>
              <a:t>kesadaran</a:t>
            </a:r>
            <a:r>
              <a:rPr lang="en-US" sz="2400" dirty="0" smtClean="0">
                <a:ea typeface="+mn-ea"/>
              </a:rPr>
              <a:t> (</a:t>
            </a:r>
            <a:r>
              <a:rPr lang="en-US" sz="2400" i="1" dirty="0" smtClean="0">
                <a:ea typeface="+mn-ea"/>
              </a:rPr>
              <a:t>change paradigm</a:t>
            </a:r>
            <a:r>
              <a:rPr lang="en-US" sz="2400" dirty="0" smtClean="0">
                <a:ea typeface="+mn-ea"/>
              </a:rPr>
              <a:t>)</a:t>
            </a:r>
            <a:endParaRPr lang="en-US" sz="2400" dirty="0" smtClean="0">
              <a:ea typeface="+mn-ea"/>
            </a:endParaRPr>
          </a:p>
          <a:p>
            <a:pPr marL="914400" lvl="2" indent="-365125" eaLnBrk="1" hangingPunct="1">
              <a:lnSpc>
                <a:spcPct val="120000"/>
              </a:lnSpc>
              <a:spcBef>
                <a:spcPts val="600"/>
              </a:spcBef>
              <a:buFont typeface="Wingdings 2" panose="05020102010507070707" pitchFamily="18" charset="2"/>
              <a:buChar char=""/>
              <a:defRPr/>
            </a:pPr>
            <a:r>
              <a:rPr lang="en-US" sz="2400" b="1" dirty="0" err="1" smtClean="0">
                <a:solidFill>
                  <a:srgbClr val="800000"/>
                </a:solidFill>
                <a:ea typeface="+mn-ea"/>
              </a:rPr>
              <a:t>Pendalaman</a:t>
            </a:r>
            <a:r>
              <a:rPr lang="en-US" sz="2400" b="1" dirty="0" smtClean="0">
                <a:solidFill>
                  <a:srgbClr val="800000"/>
                </a:solidFill>
                <a:ea typeface="+mn-ea"/>
              </a:rPr>
              <a:t>/</a:t>
            </a:r>
            <a:r>
              <a:rPr lang="en-US" sz="2400" b="1" dirty="0" err="1" smtClean="0">
                <a:solidFill>
                  <a:srgbClr val="800000"/>
                </a:solidFill>
                <a:ea typeface="+mn-ea"/>
              </a:rPr>
              <a:t>adopsi</a:t>
            </a:r>
            <a:r>
              <a:rPr lang="en-US" sz="2400" b="1" dirty="0" smtClean="0">
                <a:solidFill>
                  <a:srgbClr val="800000"/>
                </a:solidFill>
                <a:ea typeface="+mn-ea"/>
              </a:rPr>
              <a:t>/</a:t>
            </a:r>
            <a:r>
              <a:rPr lang="en-US" sz="2400" b="1" dirty="0" err="1" smtClean="0">
                <a:solidFill>
                  <a:srgbClr val="800000"/>
                </a:solidFill>
                <a:ea typeface="+mn-ea"/>
              </a:rPr>
              <a:t>internalisasi</a:t>
            </a:r>
            <a:r>
              <a:rPr lang="en-US" sz="2400" b="1" dirty="0" smtClean="0">
                <a:solidFill>
                  <a:srgbClr val="800000"/>
                </a:solidFill>
                <a:ea typeface="+mn-ea"/>
              </a:rPr>
              <a:t> </a:t>
            </a:r>
            <a:r>
              <a:rPr lang="en-US" sz="2400" dirty="0" smtClean="0">
                <a:ea typeface="+mn-ea"/>
              </a:rPr>
              <a:t>(</a:t>
            </a:r>
            <a:r>
              <a:rPr lang="en-US" sz="2400" i="1" dirty="0" smtClean="0">
                <a:ea typeface="+mn-ea"/>
              </a:rPr>
              <a:t>adoption/internalizing</a:t>
            </a:r>
            <a:r>
              <a:rPr lang="en-US" sz="2400" dirty="0" smtClean="0">
                <a:ea typeface="+mn-ea"/>
              </a:rPr>
              <a:t>)</a:t>
            </a:r>
            <a:endParaRPr lang="en-US" sz="2400" dirty="0" smtClean="0">
              <a:ea typeface="+mn-ea"/>
            </a:endParaRPr>
          </a:p>
          <a:p>
            <a:pPr marL="914400" lvl="2" indent="-365125" eaLnBrk="1" hangingPunct="1">
              <a:lnSpc>
                <a:spcPct val="120000"/>
              </a:lnSpc>
              <a:spcBef>
                <a:spcPts val="600"/>
              </a:spcBef>
              <a:buFont typeface="Wingdings 2" panose="05020102010507070707" pitchFamily="18" charset="2"/>
              <a:buChar char=""/>
              <a:defRPr/>
            </a:pPr>
            <a:r>
              <a:rPr lang="en-US" sz="2400" dirty="0" err="1" smtClean="0">
                <a:ea typeface="+mn-ea"/>
              </a:rPr>
              <a:t>Pelaksanaan</a:t>
            </a:r>
            <a:r>
              <a:rPr lang="en-US" sz="2400" dirty="0" smtClean="0">
                <a:ea typeface="+mn-ea"/>
              </a:rPr>
              <a:t> program/</a:t>
            </a:r>
            <a:r>
              <a:rPr lang="en-US" sz="2400" dirty="0" err="1" smtClean="0">
                <a:ea typeface="+mn-ea"/>
              </a:rPr>
              <a:t>kegiatan</a:t>
            </a:r>
            <a:r>
              <a:rPr lang="en-US" sz="2400" dirty="0" smtClean="0">
                <a:ea typeface="+mn-ea"/>
              </a:rPr>
              <a:t> (</a:t>
            </a:r>
            <a:r>
              <a:rPr lang="en-US" sz="2400" i="1" dirty="0" smtClean="0">
                <a:ea typeface="+mn-ea"/>
              </a:rPr>
              <a:t>implementation</a:t>
            </a:r>
            <a:r>
              <a:rPr lang="en-US" sz="2400" dirty="0" smtClean="0">
                <a:ea typeface="+mn-ea"/>
              </a:rPr>
              <a:t>)</a:t>
            </a:r>
            <a:endParaRPr lang="en-US" sz="1900" dirty="0">
              <a:ea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Content Placeholder 2"/>
          <p:cNvSpPr>
            <a:spLocks noGrp="1"/>
          </p:cNvSpPr>
          <p:nvPr>
            <p:ph sz="quarter" idx="1"/>
          </p:nvPr>
        </p:nvSpPr>
        <p:spPr>
          <a:xfrm>
            <a:off x="301625" y="1527175"/>
            <a:ext cx="8504238" cy="4572000"/>
          </a:xfrm>
        </p:spPr>
        <p:txBody>
          <a:bodyPr vert="horz" wrap="square" lIns="91440" tIns="45720" rIns="91440" bIns="45720" anchor="t" anchorCtr="0"/>
          <a:p>
            <a:pPr marL="0" indent="0">
              <a:buClr>
                <a:schemeClr val="accent1"/>
              </a:buClr>
              <a:buSzPct val="85000"/>
              <a:buFont typeface="Wingdings 2" panose="05020102010507070707" pitchFamily="18" charset="2"/>
              <a:buNone/>
            </a:pPr>
            <a:endParaRPr lang="en-US" altLang="en-US" dirty="0"/>
          </a:p>
          <a:p>
            <a:pPr marL="0" indent="0">
              <a:buClr>
                <a:schemeClr val="accent1"/>
              </a:buClr>
              <a:buSzPct val="85000"/>
              <a:buFont typeface="Wingdings 2" panose="05020102010507070707" pitchFamily="18" charset="2"/>
              <a:buNone/>
            </a:pPr>
            <a:endParaRPr lang="en-US" altLang="en-US" dirty="0"/>
          </a:p>
          <a:p>
            <a:pPr marL="0" indent="0" algn="ctr">
              <a:buClr>
                <a:schemeClr val="accent1"/>
              </a:buClr>
              <a:buSzPct val="85000"/>
              <a:buFont typeface="Wingdings 2" panose="05020102010507070707" pitchFamily="18" charset="2"/>
              <a:buNone/>
            </a:pPr>
            <a:r>
              <a:rPr lang="en-US" altLang="en-US" sz="3600" dirty="0"/>
              <a:t>Terima kasih</a:t>
            </a:r>
            <a:endParaRPr lang="en-US" altLang="en-US" sz="3600" dirty="0"/>
          </a:p>
          <a:p>
            <a:pPr marL="0" indent="0">
              <a:buClr>
                <a:schemeClr val="accent1"/>
              </a:buClr>
              <a:buSzPct val="85000"/>
              <a:buFont typeface="Wingdings 2" panose="05020102010507070707" pitchFamily="18" charset="2"/>
            </a:pPr>
            <a:endParaRPr lang="en-US" altLang="en-US" dirty="0"/>
          </a:p>
          <a:p>
            <a:pPr marL="0" indent="0" algn="ctr">
              <a:buClr>
                <a:schemeClr val="accent1"/>
              </a:buClr>
              <a:buSzPct val="85000"/>
              <a:buFont typeface="Wingdings 2" panose="05020102010507070707" pitchFamily="18" charset="2"/>
              <a:buNone/>
            </a:pPr>
            <a:r>
              <a:rPr lang="en-US" altLang="en-US" sz="2200" dirty="0">
                <a:hlinkClick r:id="rId1"/>
              </a:rPr>
              <a:t>oswar.mungkasa63@gmail.com</a:t>
            </a:r>
            <a:endParaRPr lang="en-US" altLang="en-US" sz="2200" dirty="0"/>
          </a:p>
          <a:p>
            <a:pPr marL="0" indent="0" algn="ctr">
              <a:buClr>
                <a:schemeClr val="accent1"/>
              </a:buClr>
              <a:buSzPct val="85000"/>
              <a:buFont typeface="Wingdings 2" panose="05020102010507070707" pitchFamily="18" charset="2"/>
              <a:buNone/>
            </a:pPr>
            <a:r>
              <a:rPr lang="en-US" altLang="en-US" sz="2200" dirty="0"/>
              <a:t>pitt.academia.edu/oswarmungkasa</a:t>
            </a:r>
            <a:endParaRPr lang="en-US" altLang="en-US" sz="2200" dirty="0"/>
          </a:p>
          <a:p>
            <a:pPr marL="0" indent="0" algn="ctr">
              <a:buClr>
                <a:schemeClr val="accent1"/>
              </a:buClr>
              <a:buSzPct val="85000"/>
              <a:buFont typeface="Wingdings 2" panose="05020102010507070707" pitchFamily="18" charset="2"/>
              <a:buNone/>
            </a:pPr>
            <a:r>
              <a:rPr lang="en-US" altLang="en-US" sz="2200" dirty="0"/>
              <a:t>www.researchgate.net/profile/Oswar_Mungkasa2</a:t>
            </a:r>
            <a:endParaRPr lang="en-US" altLang="en-US" sz="2200" dirty="0"/>
          </a:p>
          <a:p>
            <a:pPr marL="0" indent="0" algn="ctr">
              <a:buClr>
                <a:schemeClr val="accent1"/>
              </a:buClr>
              <a:buSzPct val="85000"/>
              <a:buFont typeface="Wingdings 2" panose="05020102010507070707" pitchFamily="18" charset="2"/>
              <a:buNone/>
            </a:pPr>
            <a:endParaRPr lang="en-US" altLang="en-US" dirty="0"/>
          </a:p>
        </p:txBody>
      </p:sp>
      <p:sp>
        <p:nvSpPr>
          <p:cNvPr id="25603" name="Date Placeholder 1"/>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25604" name="Slide Number Placeholder 3"/>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vert="horz" wrap="square" lIns="91440" tIns="45720" rIns="91440" bIns="45720" numCol="1" anchor="b" anchorCtr="0" compatLnSpc="1"/>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300" b="0" i="0" u="none" strike="noStrike" kern="1200" cap="none" spc="0" normalizeH="0" baseline="0" noProof="0" dirty="0" err="1">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rPr>
              <a:t>Rujukan</a:t>
            </a:r>
            <a:endParaRPr kumimoji="0" lang="en-US" sz="3300" b="0" i="0" u="none" strike="noStrike" kern="1200" cap="none" spc="0" normalizeH="0" baseline="0" noProof="0" dirty="0">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endParaRPr>
          </a:p>
        </p:txBody>
      </p:sp>
      <p:sp>
        <p:nvSpPr>
          <p:cNvPr id="26627" name="Content Placeholder 2"/>
          <p:cNvSpPr>
            <a:spLocks noGrp="1"/>
          </p:cNvSpPr>
          <p:nvPr>
            <p:ph sz="quarter" idx="1"/>
          </p:nvPr>
        </p:nvSpPr>
        <p:spPr>
          <a:xfrm>
            <a:off x="301625" y="1722120"/>
            <a:ext cx="8613775" cy="4907280"/>
          </a:xfrm>
        </p:spPr>
        <p:txBody>
          <a:bodyPr vert="horz" wrap="square" lIns="91440" tIns="45720" rIns="91440" bIns="45720" anchor="t" anchorCtr="0"/>
          <a:p>
            <a:pPr>
              <a:buClr>
                <a:schemeClr val="accent1"/>
              </a:buClr>
              <a:buSzPct val="85000"/>
              <a:buFont typeface="Wingdings 2" panose="05020102010507070707" pitchFamily="18" charset="2"/>
            </a:pPr>
            <a:endParaRPr lang="en-US" altLang="en-US" sz="400" dirty="0">
              <a:solidFill>
                <a:srgbClr val="000000"/>
              </a:solidFill>
              <a:hlinkClick r:id="rId1"/>
            </a:endParaRPr>
          </a:p>
          <a:p>
            <a:pPr algn="l"/>
            <a:r>
              <a:rPr lang="en-US" sz="2000">
                <a:solidFill>
                  <a:schemeClr val="tx1"/>
                </a:solidFill>
                <a:effectLst/>
                <a:latin typeface="+mj-lt"/>
                <a:cs typeface="MS PGothic" panose="020B0600070205080204" pitchFamily="34" charset="-128"/>
                <a:sym typeface="+mn-ea"/>
              </a:rPr>
              <a:t>Mungkasa, Oswar (2017). </a:t>
            </a:r>
            <a:r>
              <a:rPr sz="2000">
                <a:solidFill>
                  <a:schemeClr val="tx1"/>
                </a:solidFill>
                <a:effectLst/>
                <a:latin typeface="+mj-lt"/>
                <a:cs typeface="MS PGothic" panose="020B0600070205080204" pitchFamily="34" charset="-128"/>
                <a:sym typeface="+mn-ea"/>
              </a:rPr>
              <a:t>Forum </a:t>
            </a:r>
            <a:r>
              <a:rPr sz="2000" err="1">
                <a:solidFill>
                  <a:schemeClr val="tx1"/>
                </a:solidFill>
                <a:effectLst/>
                <a:latin typeface="+mj-lt"/>
                <a:cs typeface="MS PGothic" panose="020B0600070205080204" pitchFamily="34" charset="-128"/>
                <a:sym typeface="+mn-ea"/>
              </a:rPr>
              <a:t>Pemangku</a:t>
            </a:r>
            <a:r>
              <a:rPr sz="2000">
                <a:solidFill>
                  <a:schemeClr val="tx1"/>
                </a:solidFill>
                <a:effectLst/>
                <a:latin typeface="+mj-lt"/>
                <a:cs typeface="MS PGothic" panose="020B0600070205080204" pitchFamily="34" charset="-128"/>
                <a:sym typeface="+mn-ea"/>
              </a:rPr>
              <a:t> </a:t>
            </a:r>
            <a:r>
              <a:rPr sz="2000" err="1">
                <a:solidFill>
                  <a:schemeClr val="tx1"/>
                </a:solidFill>
                <a:effectLst/>
                <a:latin typeface="+mj-lt"/>
                <a:cs typeface="MS PGothic" panose="020B0600070205080204" pitchFamily="34" charset="-128"/>
                <a:sym typeface="+mn-ea"/>
              </a:rPr>
              <a:t>Kepentingan</a:t>
            </a:r>
            <a:r>
              <a:rPr lang="en-US" sz="2000" err="1">
                <a:solidFill>
                  <a:schemeClr val="tx1"/>
                </a:solidFill>
                <a:effectLst/>
                <a:latin typeface="+mj-lt"/>
                <a:cs typeface="MS PGothic" panose="020B0600070205080204" pitchFamily="34" charset="-128"/>
                <a:sym typeface="+mn-ea"/>
              </a:rPr>
              <a:t>. U</a:t>
            </a:r>
            <a:r>
              <a:rPr sz="2000" err="1">
                <a:solidFill>
                  <a:schemeClr val="tx1"/>
                </a:solidFill>
                <a:effectLst/>
                <a:latin typeface="+mj-lt"/>
                <a:cs typeface="MS PGothic" panose="020B0600070205080204" pitchFamily="34" charset="-128"/>
                <a:sym typeface="+mn-ea"/>
              </a:rPr>
              <a:t>paya</a:t>
            </a:r>
            <a:r>
              <a:rPr sz="2000">
                <a:solidFill>
                  <a:schemeClr val="tx1"/>
                </a:solidFill>
                <a:effectLst/>
                <a:latin typeface="+mj-lt"/>
                <a:cs typeface="MS PGothic" panose="020B0600070205080204" pitchFamily="34" charset="-128"/>
                <a:sym typeface="+mn-ea"/>
              </a:rPr>
              <a:t> </a:t>
            </a:r>
            <a:r>
              <a:rPr sz="2000" err="1">
                <a:solidFill>
                  <a:schemeClr val="tx1"/>
                </a:solidFill>
                <a:effectLst/>
                <a:latin typeface="+mj-lt"/>
                <a:cs typeface="MS PGothic" panose="020B0600070205080204" pitchFamily="34" charset="-128"/>
                <a:sym typeface="+mn-ea"/>
              </a:rPr>
              <a:t>meningkatkan</a:t>
            </a:r>
            <a:r>
              <a:rPr sz="2000">
                <a:solidFill>
                  <a:schemeClr val="tx1"/>
                </a:solidFill>
                <a:effectLst/>
                <a:latin typeface="+mj-lt"/>
                <a:cs typeface="MS PGothic" panose="020B0600070205080204" pitchFamily="34" charset="-128"/>
                <a:sym typeface="+mn-ea"/>
              </a:rPr>
              <a:t> </a:t>
            </a:r>
            <a:r>
              <a:rPr sz="2000" err="1">
                <a:solidFill>
                  <a:schemeClr val="tx1"/>
                </a:solidFill>
                <a:effectLst/>
                <a:latin typeface="+mj-lt"/>
                <a:cs typeface="MS PGothic" panose="020B0600070205080204" pitchFamily="34" charset="-128"/>
                <a:sym typeface="+mn-ea"/>
              </a:rPr>
              <a:t>keberhasilan</a:t>
            </a:r>
            <a:r>
              <a:rPr sz="2000">
                <a:solidFill>
                  <a:schemeClr val="tx1"/>
                </a:solidFill>
                <a:effectLst/>
                <a:latin typeface="+mj-lt"/>
                <a:cs typeface="MS PGothic" panose="020B0600070205080204" pitchFamily="34" charset="-128"/>
                <a:sym typeface="+mn-ea"/>
              </a:rPr>
              <a:t> program</a:t>
            </a:r>
            <a:r>
              <a:rPr lang="en-US" sz="2000">
                <a:solidFill>
                  <a:schemeClr val="tx1"/>
                </a:solidFill>
                <a:effectLst/>
                <a:latin typeface="+mj-lt"/>
                <a:cs typeface="MS PGothic" panose="020B0600070205080204" pitchFamily="34" charset="-128"/>
                <a:sym typeface="+mn-ea"/>
              </a:rPr>
              <a:t>. </a:t>
            </a:r>
            <a:r>
              <a:rPr sz="2000" err="1">
                <a:solidFill>
                  <a:schemeClr val="tx1"/>
                </a:solidFill>
                <a:effectLst/>
                <a:latin typeface="Arial" panose="020B0604020202020204" pitchFamily="34" charset="0"/>
                <a:cs typeface="Arial" panose="020B0604020202020204" pitchFamily="34" charset="0"/>
                <a:sym typeface="+mn-ea"/>
              </a:rPr>
              <a:t>Pembelajaran</a:t>
            </a:r>
            <a:r>
              <a:rPr sz="2000">
                <a:solidFill>
                  <a:schemeClr val="tx1"/>
                </a:solidFill>
                <a:effectLst/>
                <a:latin typeface="Arial" panose="020B0604020202020204" pitchFamily="34" charset="0"/>
                <a:cs typeface="Arial" panose="020B0604020202020204" pitchFamily="34" charset="0"/>
                <a:sym typeface="+mn-ea"/>
              </a:rPr>
              <a:t> </a:t>
            </a:r>
            <a:r>
              <a:rPr sz="2000" err="1">
                <a:solidFill>
                  <a:schemeClr val="tx1"/>
                </a:solidFill>
                <a:effectLst/>
                <a:latin typeface="Arial" panose="020B0604020202020204" pitchFamily="34" charset="0"/>
                <a:cs typeface="Arial" panose="020B0604020202020204" pitchFamily="34" charset="0"/>
                <a:sym typeface="+mn-ea"/>
              </a:rPr>
              <a:t>dari</a:t>
            </a:r>
            <a:r>
              <a:rPr sz="2000">
                <a:solidFill>
                  <a:schemeClr val="tx1"/>
                </a:solidFill>
                <a:effectLst/>
                <a:latin typeface="Arial" panose="020B0604020202020204" pitchFamily="34" charset="0"/>
                <a:cs typeface="Arial" panose="020B0604020202020204" pitchFamily="34" charset="0"/>
                <a:sym typeface="+mn-ea"/>
              </a:rPr>
              <a:t> </a:t>
            </a:r>
            <a:r>
              <a:rPr sz="2000" err="1">
                <a:solidFill>
                  <a:schemeClr val="tx1"/>
                </a:solidFill>
                <a:effectLst/>
                <a:latin typeface="Arial" panose="020B0604020202020204" pitchFamily="34" charset="0"/>
                <a:cs typeface="Arial" panose="020B0604020202020204" pitchFamily="34" charset="0"/>
                <a:sym typeface="+mn-ea"/>
              </a:rPr>
              <a:t>Pokja</a:t>
            </a:r>
            <a:r>
              <a:rPr sz="2000">
                <a:solidFill>
                  <a:schemeClr val="tx1"/>
                </a:solidFill>
                <a:effectLst/>
                <a:latin typeface="Arial" panose="020B0604020202020204" pitchFamily="34" charset="0"/>
                <a:cs typeface="Arial" panose="020B0604020202020204" pitchFamily="34" charset="0"/>
                <a:sym typeface="+mn-ea"/>
              </a:rPr>
              <a:t> AMPL – </a:t>
            </a:r>
            <a:r>
              <a:rPr sz="2000" err="1">
                <a:solidFill>
                  <a:schemeClr val="tx1"/>
                </a:solidFill>
                <a:effectLst/>
                <a:latin typeface="Arial" panose="020B0604020202020204" pitchFamily="34" charset="0"/>
                <a:cs typeface="Arial" panose="020B0604020202020204" pitchFamily="34" charset="0"/>
                <a:sym typeface="+mn-ea"/>
              </a:rPr>
              <a:t>Jejaring</a:t>
            </a:r>
            <a:r>
              <a:rPr sz="2000">
                <a:solidFill>
                  <a:schemeClr val="tx1"/>
                </a:solidFill>
                <a:effectLst/>
                <a:latin typeface="Arial" panose="020B0604020202020204" pitchFamily="34" charset="0"/>
                <a:cs typeface="Arial" panose="020B0604020202020204" pitchFamily="34" charset="0"/>
                <a:sym typeface="+mn-ea"/>
              </a:rPr>
              <a:t> AMPL – PIN AMPL</a:t>
            </a:r>
            <a:r>
              <a:rPr lang="en-US" sz="2000">
                <a:solidFill>
                  <a:schemeClr val="tx1"/>
                </a:solidFill>
                <a:effectLst/>
                <a:latin typeface="Arial" panose="020B0604020202020204" pitchFamily="34" charset="0"/>
                <a:cs typeface="Arial" panose="020B0604020202020204" pitchFamily="34" charset="0"/>
                <a:sym typeface="+mn-ea"/>
              </a:rPr>
              <a:t>. Materi tayangan pada </a:t>
            </a:r>
            <a:r>
              <a:rPr lang="en-AU" altLang="x-none" sz="2000" dirty="0">
                <a:solidFill>
                  <a:schemeClr val="tx1"/>
                </a:solidFill>
                <a:latin typeface="Arial" panose="020B0604020202020204" pitchFamily="34" charset="0"/>
                <a:cs typeface="Arial" panose="020B0604020202020204" pitchFamily="34" charset="0"/>
                <a:sym typeface="+mn-ea"/>
              </a:rPr>
              <a:t>Lokakarya Pemantapan Kinerja Tim Sinergi Provinsi Untuk Mendoron Peningkatan Kesejahteraan Masyarakat Melalui Transformasi </a:t>
            </a:r>
            <a:r>
              <a:rPr lang="en-AU" altLang="x-none" sz="2000" dirty="0">
                <a:latin typeface="Arial" panose="020B0604020202020204" pitchFamily="34" charset="0"/>
                <a:cs typeface="Arial" panose="020B0604020202020204" pitchFamily="34" charset="0"/>
                <a:sym typeface="+mn-ea"/>
              </a:rPr>
              <a:t>Perpustakaan Berkelanjutan</a:t>
            </a:r>
            <a:r>
              <a:rPr lang="en-US" altLang="en-AU" sz="2000" dirty="0">
                <a:latin typeface="Arial" panose="020B0604020202020204" pitchFamily="34" charset="0"/>
                <a:cs typeface="Arial" panose="020B0604020202020204" pitchFamily="34" charset="0"/>
                <a:sym typeface="+mn-ea"/>
              </a:rPr>
              <a:t>. </a:t>
            </a:r>
            <a:r>
              <a:rPr lang="en-AU" altLang="x-none" sz="2000" dirty="0">
                <a:latin typeface="Arial" panose="020B0604020202020204" pitchFamily="34" charset="0"/>
                <a:cs typeface="Arial" panose="020B0604020202020204" pitchFamily="34" charset="0"/>
                <a:sym typeface="+mn-ea"/>
              </a:rPr>
              <a:t>Yogyakarta, 28 November</a:t>
            </a:r>
            <a:r>
              <a:rPr lang="en-US" altLang="en-AU" sz="2000" dirty="0">
                <a:latin typeface="Arial" panose="020B0604020202020204" pitchFamily="34" charset="0"/>
                <a:cs typeface="Arial" panose="020B0604020202020204" pitchFamily="34" charset="0"/>
                <a:sym typeface="+mn-ea"/>
              </a:rPr>
              <a:t>.</a:t>
            </a:r>
            <a:r>
              <a:rPr lang="en-US" altLang="en-AU" sz="2000" dirty="0">
                <a:latin typeface="Arial" panose="020B0604020202020204" pitchFamily="34" charset="0"/>
                <a:ea typeface="Arial" panose="020B0604020202020204" pitchFamily="34" charset="0"/>
              </a:rPr>
              <a:t> Dapat diakses melalui https://www.academia.edu/35270086/Forum_Pemangku_Kepentingan_Upaya_Meningkatkan_Keberhasilan_Program_Pembelajaran_dari_Kelompok_Kerja_Air_Minum_dan_Penyehatan_Lingkungan_Pokja_AMPL_Jejaring_AMPL_Pusat_Informasi_Nasional_PIN_AMPL   </a:t>
            </a:r>
            <a:endParaRPr lang="en-US" altLang="en-AU" sz="2000" dirty="0">
              <a:latin typeface="Arial" panose="020B0604020202020204" pitchFamily="34" charset="0"/>
              <a:ea typeface="Arial" panose="020B0604020202020204" pitchFamily="34" charset="0"/>
            </a:endParaRPr>
          </a:p>
          <a:p>
            <a:pPr algn="l"/>
            <a:r>
              <a:rPr lang="en-US" sz="2000" dirty="0">
                <a:sym typeface="+mn-ea"/>
              </a:rPr>
              <a:t>Mungkasa, Oswar (2008). </a:t>
            </a:r>
            <a:r>
              <a:rPr sz="2000" dirty="0">
                <a:sym typeface="+mn-ea"/>
              </a:rPr>
              <a:t>Jejaring A</a:t>
            </a:r>
            <a:r>
              <a:rPr lang="en-US" sz="2000" dirty="0">
                <a:sym typeface="+mn-ea"/>
              </a:rPr>
              <a:t>ir </a:t>
            </a:r>
            <a:r>
              <a:rPr sz="2000" dirty="0">
                <a:sym typeface="+mn-ea"/>
              </a:rPr>
              <a:t>M</a:t>
            </a:r>
            <a:r>
              <a:rPr lang="en-US" sz="2000" dirty="0">
                <a:sym typeface="+mn-ea"/>
              </a:rPr>
              <a:t>inum dan </a:t>
            </a:r>
            <a:r>
              <a:rPr sz="2000" dirty="0">
                <a:sym typeface="+mn-ea"/>
              </a:rPr>
              <a:t>P</a:t>
            </a:r>
            <a:r>
              <a:rPr lang="en-US" sz="2000" dirty="0">
                <a:sym typeface="+mn-ea"/>
              </a:rPr>
              <a:t>enyehatan </a:t>
            </a:r>
            <a:r>
              <a:rPr sz="2000" dirty="0">
                <a:sym typeface="+mn-ea"/>
              </a:rPr>
              <a:t>L</a:t>
            </a:r>
            <a:r>
              <a:rPr lang="en-US" sz="2000" dirty="0">
                <a:sym typeface="+mn-ea"/>
              </a:rPr>
              <a:t>ingkungan. Diakses melalui </a:t>
            </a:r>
            <a:r>
              <a:rPr sz="2000" dirty="0">
                <a:solidFill>
                  <a:srgbClr val="000000"/>
                </a:solidFill>
                <a:sym typeface="+mn-ea"/>
                <a:hlinkClick r:id="rId1"/>
              </a:rPr>
              <a:t>https://www.academia.edu/3620842/</a:t>
            </a:r>
            <a:r>
              <a:rPr lang="en-US" sz="2000" dirty="0">
                <a:solidFill>
                  <a:srgbClr val="000000"/>
                </a:solidFill>
                <a:sym typeface="+mn-ea"/>
                <a:hlinkClick r:id="rId1"/>
              </a:rPr>
              <a:t> </a:t>
            </a:r>
            <a:r>
              <a:rPr sz="2000" dirty="0">
                <a:solidFill>
                  <a:srgbClr val="000000"/>
                </a:solidFill>
                <a:sym typeface="+mn-ea"/>
                <a:hlinkClick r:id="rId1"/>
              </a:rPr>
              <a:t>Jejaring_Air_Minum_dan_Penyehatan_Lingkungan_Jejaring_AMPL_</a:t>
            </a:r>
            <a:endParaRPr sz="2000" dirty="0">
              <a:solidFill>
                <a:srgbClr val="000000"/>
              </a:solidFill>
              <a:hlinkClick r:id="rId1"/>
            </a:endParaRPr>
          </a:p>
          <a:p>
            <a:pPr algn="l"/>
            <a:endParaRPr sz="2000" kern="1200">
              <a:solidFill>
                <a:srgbClr val="800000"/>
              </a:solidFill>
              <a:effectLst/>
              <a:latin typeface="+mj-lt"/>
              <a:ea typeface="MS PGothic" panose="020B0600070205080204" pitchFamily="34" charset="-128"/>
              <a:cs typeface="MS PGothic" panose="020B0600070205080204" pitchFamily="34" charset="-128"/>
            </a:endParaRPr>
          </a:p>
          <a:p>
            <a:pPr marL="276225" lvl="1" indent="0">
              <a:lnSpc>
                <a:spcPct val="120000"/>
              </a:lnSpc>
              <a:spcBef>
                <a:spcPct val="0"/>
              </a:spcBef>
              <a:spcAft>
                <a:spcPts val="600"/>
              </a:spcAft>
              <a:buClr>
                <a:schemeClr val="accent2"/>
              </a:buClr>
              <a:buSzPct val="70000"/>
              <a:buFont typeface="Wingdings" panose="05000000000000000000" pitchFamily="2" charset="2"/>
              <a:buNone/>
            </a:pPr>
            <a:endParaRPr lang="en-US" altLang="en-US" sz="2000" dirty="0">
              <a:effectLst/>
            </a:endParaRPr>
          </a:p>
        </p:txBody>
      </p:sp>
      <p:sp>
        <p:nvSpPr>
          <p:cNvPr id="26628" name="Date Placeholder 2"/>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26629" name="Slide Number Placeholder 3"/>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152400"/>
            <a:ext cx="8839200" cy="1066800"/>
          </a:xfrm>
          <a:solidFill>
            <a:schemeClr val="accent6">
              <a:lumMod val="20000"/>
              <a:lumOff val="80000"/>
            </a:schemeClr>
          </a:solidFill>
        </p:spPr>
        <p:txBody>
          <a:bodyPr vert="horz" wrap="square" lIns="91440" tIns="45720" rIns="91440" bIns="45720" numCol="1" anchor="b" anchorCtr="0" compatLnSpc="1"/>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3300" b="0" i="0" u="none" strike="noStrike" kern="1200" cap="none" spc="0" normalizeH="0" baseline="0" noProof="0" dirty="0">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rPr>
              <a:t>Kisi </a:t>
            </a:r>
            <a:r>
              <a:rPr kumimoji="0" lang="en-US" sz="3300" b="0" i="0" u="none" strike="noStrike" kern="1200" cap="none" spc="0" normalizeH="0" baseline="0" noProof="0" dirty="0" err="1">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rPr>
              <a:t>Tayangan</a:t>
            </a:r>
            <a:br>
              <a:rPr kumimoji="0" lang="en-US" sz="1500" b="0" i="0" u="none" strike="noStrike" kern="1200" cap="none" spc="0" normalizeH="0" baseline="0" noProof="0" dirty="0">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rPr>
            </a:br>
            <a:r>
              <a:rPr kumimoji="0" lang="en-US" sz="1500" b="0" i="0" u="none" strike="noStrike" kern="1200" cap="none" spc="0" normalizeH="0" baseline="0" noProof="0" dirty="0">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rPr>
              <a:t>.</a:t>
            </a:r>
            <a:endParaRPr kumimoji="0" lang="id-ID" sz="1500" b="0" i="0" u="none" strike="noStrike" kern="1200" cap="none" spc="0" normalizeH="0" baseline="0" noProof="0" dirty="0">
              <a:ln>
                <a:noFill/>
              </a:ln>
              <a:solidFill>
                <a:schemeClr val="accent3">
                  <a:shade val="75000"/>
                </a:schemeClr>
              </a:solidFill>
              <a:effectLst/>
              <a:uLnTx/>
              <a:uFillTx/>
              <a:latin typeface="+mj-lt"/>
              <a:ea typeface="MS PGothic" panose="020B0600070205080204" pitchFamily="34" charset="-128"/>
              <a:cs typeface="MS PGothic" panose="020B0600070205080204" pitchFamily="34" charset="-128"/>
            </a:endParaRPr>
          </a:p>
        </p:txBody>
      </p:sp>
      <p:sp>
        <p:nvSpPr>
          <p:cNvPr id="16386" name="Content Placeholder 4"/>
          <p:cNvSpPr>
            <a:spLocks noGrp="1"/>
          </p:cNvSpPr>
          <p:nvPr>
            <p:ph sz="quarter" idx="1"/>
          </p:nvPr>
        </p:nvSpPr>
        <p:spPr>
          <a:xfrm>
            <a:off x="762000" y="1828800"/>
            <a:ext cx="7772400" cy="4270375"/>
          </a:xfrm>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None/>
              <a:defRPr/>
            </a:pPr>
            <a:endParaRPr kumimoji="0" lang="en-US" altLang="en-US" sz="28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271780" marR="0" lvl="0" indent="-27305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rPr>
              <a:t>Makna dan Pentingnya Ketahanan Kota </a:t>
            </a:r>
            <a:endPar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endParaRPr>
          </a:p>
          <a:p>
            <a:pPr marL="271780" marR="0" lvl="0" indent="-27305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rPr>
              <a:t>Peran AMPL dalam Ketahanan Kota</a:t>
            </a:r>
            <a:endPar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endParaRPr>
          </a:p>
          <a:p>
            <a:pPr marL="271780" marR="0" lvl="0" indent="-27305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rPr>
              <a:t>Pengarusutamaan</a:t>
            </a:r>
            <a:endPar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endParaRPr>
          </a:p>
          <a:p>
            <a:pPr marL="271780" marR="0" lvl="0" indent="-27305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rPr>
              <a:t>Langkah Strategis</a:t>
            </a:r>
            <a:endPar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endParaRPr>
          </a:p>
          <a:p>
            <a:pPr marL="271780" marR="0" lvl="0" indent="-27305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rPr>
              <a:t>Kontribusi Jejaring AMPL</a:t>
            </a:r>
            <a:endParaRPr kumimoji="0" lang="en-US" altLang="en-US" sz="2800" b="0" i="0" u="none" strike="noStrike" kern="1200" cap="none" spc="0" normalizeH="0" baseline="0" noProof="0" dirty="0" err="1">
              <a:ln>
                <a:noFill/>
              </a:ln>
              <a:solidFill>
                <a:srgbClr val="00B050"/>
              </a:solidFill>
              <a:effectLst/>
              <a:uLnTx/>
              <a:uFillTx/>
              <a:latin typeface="+mn-lt"/>
              <a:ea typeface="MS PGothic" panose="020B0600070205080204" pitchFamily="34" charset="-128"/>
              <a:cs typeface="MS PGothic" panose="020B0600070205080204" pitchFamily="34" charset="-128"/>
            </a:endParaRPr>
          </a:p>
          <a:p>
            <a:pPr marL="0" marR="0" lvl="0" indent="0" algn="ctr"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None/>
              <a:defRPr/>
            </a:pPr>
            <a:endParaRPr kumimoji="0" lang="en-US" altLang="en-US" sz="2800" b="0" i="0" u="none" strike="noStrike" kern="1200" cap="none" spc="0" normalizeH="0" baseline="0" noProof="0" dirty="0">
              <a:ln>
                <a:noFill/>
              </a:ln>
              <a:solidFill>
                <a:schemeClr val="accent6">
                  <a:lumMod val="50000"/>
                </a:schemeClr>
              </a:solidFill>
              <a:effectLst/>
              <a:uLnTx/>
              <a:uFillTx/>
              <a:latin typeface="+mn-lt"/>
              <a:ea typeface="MS PGothic" panose="020B0600070205080204" pitchFamily="34" charset="-128"/>
              <a:cs typeface="MS PGothic" panose="020B0600070205080204" pitchFamily="34" charset="-128"/>
            </a:endParaRPr>
          </a:p>
        </p:txBody>
      </p:sp>
      <p:sp>
        <p:nvSpPr>
          <p:cNvPr id="16388" name="Date Placeholder 2"/>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6389" name="Slide Number Placeholder 3"/>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000" b="0" i="0" u="none" strike="noStrike" kern="1200" cap="none" spc="0" normalizeH="0" baseline="0" noProof="0" dirty="0" err="1">
                <a:ln>
                  <a:noFill/>
                </a:ln>
                <a:solidFill>
                  <a:schemeClr val="accent3">
                    <a:shade val="75000"/>
                  </a:schemeClr>
                </a:solidFill>
                <a:effectLst/>
                <a:uLnTx/>
                <a:uFillTx/>
                <a:latin typeface="+mj-lt"/>
                <a:ea typeface="+mj-ea"/>
                <a:cs typeface="+mj-cs"/>
              </a:rPr>
              <a:t>Ketahanan Kota : Pentingnya</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301625" y="1614805"/>
            <a:ext cx="8504555" cy="4791710"/>
          </a:xfrm>
        </p:spPr>
        <p:txBody>
          <a:bodyPr vert="horz" wrap="square" lIns="91440" tIns="45720" rIns="91440" bIns="45720" numCol="1" anchor="t" anchorCtr="0" compatLnSpc="1"/>
          <a:lstStyle/>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Prinsip</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Agenda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Perkotaan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Baru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atau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new urban agenda (United Nations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2017)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adalah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menjamin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keberlanjutan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lingkungan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environmental sustainability</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melalui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kota</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yang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memiliki</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ketahanan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dengan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pengurangan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risiko</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bencana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serta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mitigasi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adaptasi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perubahan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iklim</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t>
            </a:r>
            <a:endPar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00000"/>
              </a:lnSpc>
              <a:spcBef>
                <a:spcPct val="20000"/>
              </a:spcBef>
              <a:spcAft>
                <a:spcPct val="0"/>
              </a:spcAft>
              <a:buClr>
                <a:schemeClr val="accent1"/>
              </a:buClr>
              <a:buSzPct val="85000"/>
              <a:buFont typeface="Wingdings 2" panose="05020102010507070707" pitchFamily="18" charset="2"/>
              <a:buChar char=""/>
              <a:defRPr/>
            </a:pP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Adaptasi</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perubahan</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iklim</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berusaha</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untuk</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meningkatkan</a:t>
            </a:r>
            <a:r>
              <a:rPr kumimoji="0" lang="en-US" sz="24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ketahanan</a:t>
            </a:r>
            <a:r>
              <a:rPr kumimoji="0" lang="en-US" sz="24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t>
            </a:r>
            <a:r>
              <a:rPr kumimoji="0" lang="en-US" sz="24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resilience</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sehingga</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mengurangi</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risiko</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akibat</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dampak</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perubahan</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iklim</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termasuk</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risiko</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bencana</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akibat</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perubahan</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iklim</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4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Intergovernmental Panel on Climate Change</a:t>
            </a:r>
            <a:r>
              <a:rPr kumimoji="0" lang="en-US" sz="24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2015). </a:t>
            </a: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7412"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7413"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Makna Ketahanan Kota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(i)</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301625" y="1527175"/>
            <a:ext cx="8504238" cy="5102225"/>
          </a:xfrm>
        </p:spPr>
        <p:txBody>
          <a:bodyPr vert="horz" wrap="square" lIns="91440" tIns="45720" rIns="91440" bIns="45720" numCol="1" anchor="t" anchorCtr="0" compatLnSpc="1"/>
          <a:lstStyle/>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Ketahanan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dalam</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Kerangka</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Kerja</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Sendai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adalah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kemampuan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suatu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sistem</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komunitas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atau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masyarakat</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terpapar</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bencana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untuk</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menghadapi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mengakomodasi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beradaptasi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berubah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pulih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dari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dampak</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secara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tepat</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waktu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efisien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termasuk</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melindungi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memulihkan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struktur</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fungsi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dasar</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esensial</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melalui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manajemen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risiko</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United Nations Office for Disaster Risk Reduction,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2017).</a:t>
            </a:r>
            <a:endPar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0"/>
              </a:spcAft>
              <a:buClr>
                <a:schemeClr val="accent1"/>
              </a:buClr>
              <a:buSzPct val="85000"/>
              <a:buFont typeface="Wingdings 2" panose="05020102010507070707" pitchFamily="18" charset="2"/>
              <a:buChar char=""/>
              <a:defRPr/>
            </a:pP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Ketahanan</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kota</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rgbClr val="C00000"/>
                </a:solidFill>
                <a:effectLst/>
                <a:uLnTx/>
                <a:uFillTx/>
                <a:latin typeface="+mn-lt"/>
                <a:ea typeface="MS PGothic" panose="020B0600070205080204" pitchFamily="34" charset="-128"/>
                <a:cs typeface="MS PGothic" panose="020B0600070205080204" pitchFamily="34" charset="-128"/>
              </a:rPr>
              <a:t>versi</a:t>
            </a:r>
            <a:r>
              <a:rPr kumimoji="0" lang="en-US" sz="2300" b="0" i="0" u="none" strike="noStrike" kern="1200" cap="none" spc="0" normalizeH="0" baseline="0" noProof="0" dirty="0">
                <a:ln>
                  <a:noFill/>
                </a:ln>
                <a:solidFill>
                  <a:srgbClr val="C00000"/>
                </a:solidFill>
                <a:effectLst/>
                <a:uLnTx/>
                <a:uFillTx/>
                <a:latin typeface="+mn-lt"/>
                <a:ea typeface="MS PGothic" panose="020B0600070205080204" pitchFamily="34" charset="-128"/>
                <a:cs typeface="MS PGothic" panose="020B0600070205080204" pitchFamily="34" charset="-128"/>
              </a:rPr>
              <a:t> 100RC)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adalah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kota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dengan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kapasitas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individu</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masyarakat</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institusi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bisnis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sistem</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dari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sebuah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kota</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yang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dapat</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bertahan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beradaptasi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tumbuh</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terhadap</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tekanan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yang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terus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menerus</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guncangan</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besar</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yang </a:t>
            </a:r>
            <a:r>
              <a:rPr kumimoji="0" lang="en-US" sz="2300" b="0" i="0" u="none" strike="noStrike" kern="120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dihadapi</a:t>
            </a:r>
            <a:r>
              <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(ARUP, 2014).</a:t>
            </a:r>
            <a:endParaRPr kumimoji="0" lang="en-US" sz="23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20675" marR="0" lvl="1" indent="-269875" algn="l" defTabSz="914400" rtl="0" eaLnBrk="1" fontAlgn="base" latinLnBrk="0" hangingPunct="1">
              <a:lnSpc>
                <a:spcPct val="110000"/>
              </a:lnSpc>
              <a:spcBef>
                <a:spcPts val="0"/>
              </a:spcBef>
              <a:spcAft>
                <a:spcPts val="600"/>
              </a:spcAft>
              <a:buClr>
                <a:schemeClr val="accent2"/>
              </a:buClr>
              <a:buSzPct val="70000"/>
              <a:buFont typeface="Wingdings" panose="05000000000000000000" pitchFamily="2" charset="2"/>
              <a:buChar char="à"/>
              <a:defRPr/>
            </a:pPr>
            <a:endParaRPr kumimoji="0" lang="id-ID" sz="23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10000"/>
              </a:lnSpc>
              <a:spcBef>
                <a:spcPts val="0"/>
              </a:spcBef>
              <a:spcAft>
                <a:spcPts val="600"/>
              </a:spcAft>
              <a:buClr>
                <a:schemeClr val="accent2"/>
              </a:buClr>
              <a:buSzPct val="70000"/>
              <a:buFont typeface="Wingdings" panose="05000000000000000000" pitchFamily="2" charset="2"/>
              <a:buChar char="à"/>
              <a:defRPr/>
            </a:pPr>
            <a:endParaRPr kumimoji="0" lang="id-ID" sz="23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Makna Ketahanan Kota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(ii) </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2400" y="1527175"/>
            <a:ext cx="8821420" cy="5102225"/>
          </a:xfrm>
        </p:spPr>
        <p:txBody>
          <a:bodyPr vert="horz" wrap="square" lIns="91440" tIns="45720" rIns="91440" bIns="45720" numCol="1" anchor="t" anchorCtr="0" compatLnSpc="1"/>
          <a:lstStyle/>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Urban Resilience (Ketahanan Kota)</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adalah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kemampuan </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suatu kota untuk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mempersiapkan</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menanggapi</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beradaptasi</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dan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pulih</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dari berbagai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tekanan,</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baik yang bersifat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mendadak</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(seperti bencana alam, konflik, atau pandemi) atau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bertahap </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(seperti urbanisasi, perubahan iklim, atau degradasi lingkungan).</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Ketahanan Kota melibatkan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semua aspek kota,</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termasuk infrastruktur, lingkungan, ekonomi, dan masyarakat, dengan tujuan menciptakan </a:t>
            </a: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sistem yang tetap berfungsi</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inklusif, dan berkelanjutan meskipun menghadapi gangguan.</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Ketahanan kota membantu memastikan bahwa kota tidak hanya </a:t>
            </a:r>
            <a:r>
              <a:rPr kumimoji="0" lang="en-US" sz="2300" b="0" u="none" strike="noStrike" kern="1200" cap="none" spc="0" normalizeH="0" baseline="0" noProof="0">
                <a:ln>
                  <a:noFill/>
                </a:ln>
                <a:solidFill>
                  <a:srgbClr val="FF0000"/>
                </a:solidFill>
                <a:effectLst/>
                <a:uLnTx/>
                <a:uFillTx/>
                <a:latin typeface="+mn-lt"/>
                <a:ea typeface="MS PGothic" panose="020B0600070205080204" pitchFamily="34" charset="-128"/>
                <a:cs typeface="MS PGothic" panose="020B0600070205080204" pitchFamily="34" charset="-128"/>
              </a:rPr>
              <a:t>bertahan</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dari tekanan, tetapi juga mampu </a:t>
            </a:r>
            <a:r>
              <a:rPr kumimoji="0" lang="en-US" sz="2300" b="0" u="none" strike="noStrike" kern="1200" cap="none" spc="0" normalizeH="0" baseline="0" noProof="0">
                <a:ln>
                  <a:noFill/>
                </a:ln>
                <a:solidFill>
                  <a:srgbClr val="FF0000"/>
                </a:solidFill>
                <a:effectLst/>
                <a:uLnTx/>
                <a:uFillTx/>
                <a:latin typeface="+mn-lt"/>
                <a:ea typeface="MS PGothic" panose="020B0600070205080204" pitchFamily="34" charset="-128"/>
                <a:cs typeface="MS PGothic" panose="020B0600070205080204" pitchFamily="34" charset="-128"/>
              </a:rPr>
              <a:t>berkembang</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dan </a:t>
            </a:r>
            <a:r>
              <a:rPr kumimoji="0" lang="en-US" sz="2300" b="0" u="none" strike="noStrike" kern="1200" cap="none" spc="0" normalizeH="0" baseline="0" noProof="0">
                <a:ln>
                  <a:noFill/>
                </a:ln>
                <a:solidFill>
                  <a:srgbClr val="FF0000"/>
                </a:solidFill>
                <a:effectLst/>
                <a:uLnTx/>
                <a:uFillTx/>
                <a:latin typeface="+mn-lt"/>
                <a:ea typeface="MS PGothic" panose="020B0600070205080204" pitchFamily="34" charset="-128"/>
                <a:cs typeface="MS PGothic" panose="020B0600070205080204" pitchFamily="34" charset="-128"/>
              </a:rPr>
              <a:t>menciptakan peluang baru</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bagi masyarakatnya.</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320675" marR="0" lvl="1" indent="-269875" algn="l" defTabSz="914400" rtl="0" eaLnBrk="1" fontAlgn="base" latinLnBrk="0" hangingPunct="1">
              <a:lnSpc>
                <a:spcPct val="110000"/>
              </a:lnSpc>
              <a:spcBef>
                <a:spcPts val="0"/>
              </a:spcBef>
              <a:spcAft>
                <a:spcPts val="600"/>
              </a:spcAft>
              <a:buClr>
                <a:schemeClr val="accent2"/>
              </a:buClr>
              <a:buSzPct val="70000"/>
              <a:buFont typeface="Wingdings" panose="05000000000000000000" pitchFamily="2" charset="2"/>
              <a:buChar char="à"/>
              <a:defRPr/>
            </a:pPr>
            <a:endParaRPr kumimoji="0" lang="id-ID" sz="23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Karakterisitik Utama</a:t>
            </a:r>
            <a:endPar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27175"/>
            <a:ext cx="8797925" cy="5102225"/>
          </a:xfrm>
        </p:spPr>
        <p:txBody>
          <a:bodyPr vert="horz" wrap="square" lIns="91440" tIns="45720" rIns="91440" bIns="45720" numCol="1" anchor="t" anchorCtr="0" compatLnSpc="1"/>
          <a:lstStyle/>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Kesiapan</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Mampu mengidentifikasi risiko dan mengembangkan rencana mitigasi serta peringatan dini.</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Fleksibilitas</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Kemampuan untuk beradaptasi dengan kondisi baru atau tidak terduga.</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Redundansi</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Memiliki alternatif atau cadangan dalam sistem yang penting, seperti transportasi, energi, dan air.</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Inklusivitas</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Melibatkan semua kelompok masyarakat, termasuk yang rentan, dalam proses perencanaan dan implementasi.</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271780" marR="0" lvl="0" indent="-273050" algn="l" defTabSz="914400" rtl="0" eaLnBrk="0" fontAlgn="base" latinLnBrk="0" hangingPunct="0">
              <a:lnSpc>
                <a:spcPct val="110000"/>
              </a:lnSpc>
              <a:spcBef>
                <a:spcPts val="0"/>
              </a:spcBef>
              <a:spcAft>
                <a:spcPts val="600"/>
              </a:spcAft>
              <a:buClr>
                <a:schemeClr val="accent1"/>
              </a:buClr>
              <a:buSzPct val="85000"/>
              <a:buFont typeface="Wingdings 2" panose="05020102010507070707" pitchFamily="18" charset="2"/>
              <a:buChar char=""/>
              <a:defRPr/>
            </a:pPr>
            <a:r>
              <a:rPr kumimoji="0" lang="en-US" sz="2300" b="0" u="none" strike="noStrike" kern="1200" cap="none" spc="0" normalizeH="0" baseline="0" noProof="0">
                <a:ln>
                  <a:noFill/>
                </a:ln>
                <a:solidFill>
                  <a:srgbClr val="C00000"/>
                </a:solidFill>
                <a:effectLst/>
                <a:uLnTx/>
                <a:uFillTx/>
                <a:latin typeface="+mn-lt"/>
                <a:ea typeface="MS PGothic" panose="020B0600070205080204" pitchFamily="34" charset="-128"/>
                <a:cs typeface="MS PGothic" panose="020B0600070205080204" pitchFamily="34" charset="-128"/>
              </a:rPr>
              <a:t>Berkelanjutan</a:t>
            </a:r>
            <a:r>
              <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rPr>
              <a:t>: Memastikan bahwa langkah yang diambil mendukung keberlanjutan lingkungan dan sosial jangka panjang.</a:t>
            </a:r>
            <a:endParaRPr kumimoji="0" lang="en-US" sz="2300" b="0" u="none" strike="noStrike" kern="1200" cap="none" spc="0" normalizeH="0" baseline="0" noProof="0">
              <a:ln>
                <a:noFill/>
              </a:ln>
              <a:effectLst/>
              <a:uLnTx/>
              <a:uFillTx/>
              <a:latin typeface="+mn-lt"/>
              <a:ea typeface="MS PGothic" panose="020B0600070205080204" pitchFamily="34" charset="-128"/>
              <a:cs typeface="MS PGothic" panose="020B0600070205080204" pitchFamily="34" charset="-128"/>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Peran Air dan Sanitasi dalam Ketahanan Kota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(1)</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421765"/>
            <a:ext cx="8797925" cy="5207635"/>
          </a:xfrm>
        </p:spPr>
        <p:txBody>
          <a:bodyPr vert="horz" wrap="square" lIns="91440" tIns="45720" rIns="91440" bIns="45720" numCol="1" anchor="t" anchorCtr="0" compatLnSpc="1"/>
          <a:lstStyle/>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Mendukung Kesehatan Masyarakat</a:t>
            </a:r>
            <a:r>
              <a:rPr kumimoji="0" lang="en-US" sz="21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a:t>
            </a:r>
            <a:endParaRPr kumimoji="0" lang="en-US" sz="21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490220" marR="0" lvl="0" indent="-232410"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Akses air bersih dan sanitasi yang memadai mencegah penyebaran penyakit seperti diare, kolera, dan demam berdarah.</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490220" marR="0" lvl="0" indent="-232410"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Saat bencana, air dan sanitasi yang tangguh membantu menjaga layanan kesehatan dasar.</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Mengurangi Risiko Bencana Lingkungan</a:t>
            </a:r>
            <a:r>
              <a:rPr kumimoji="0" lang="en-US" sz="20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a:t>
            </a:r>
            <a:endParaRPr kumimoji="0" lang="en-US" sz="20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516890" marR="0" lvl="0" indent="-258445"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Drainase kota yang buruk memperparah banjir, sementara sistem sanitasi yang baik mencegah limbah mencemari air tanah dan lingkungan sekitar.</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516890" marR="0" lvl="0" indent="-258445"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Infrastruktur air (waduk dan kolam retensi) membantu mengelola kelebihan air hujan, mengurangi risiko banjir.</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Adaptasi terhadap Perubahan Iklim:</a:t>
            </a:r>
            <a:endParaRPr kumimoji="0" lang="en-US" sz="21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516890" marR="0" lvl="0" indent="-222885"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Kota menghadapi tekanan akibat perubahan pola curah hujan dan kenaikan muka air laut. Sistem air dan sanitasi yang adaptif membantu kota beradaptasi misalnya melalui pengelolaan air hujan dan teknologi daur ulang air.</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320675" marR="0" lvl="1" indent="-269875" algn="l" defTabSz="914400" rtl="0" eaLnBrk="1" fontAlgn="base" latinLnBrk="0" hangingPunct="1">
              <a:lnSpc>
                <a:spcPct val="120000"/>
              </a:lnSpc>
              <a:spcBef>
                <a:spcPts val="600"/>
              </a:spcBef>
              <a:spcAft>
                <a:spcPct val="0"/>
              </a:spcAft>
              <a:buClr>
                <a:schemeClr val="accent2"/>
              </a:buClr>
              <a:buSzPct val="70000"/>
              <a:buFont typeface="Wingdings" panose="05000000000000000000" pitchFamily="2" charset="2"/>
              <a:buChar char="à"/>
              <a:defRPr/>
            </a:pPr>
            <a:endParaRPr kumimoji="0" lang="id-ID" sz="2400" b="0" i="0" u="none" strike="noStrike" kern="1200" cap="none" spc="0" normalizeH="0" baseline="0" noProof="0" dirty="0">
              <a:ln>
                <a:noFill/>
              </a:ln>
              <a:solidFill>
                <a:schemeClr val="tx2"/>
              </a:solidFill>
              <a:effectLst/>
              <a:uLnTx/>
              <a:uFillTx/>
              <a:latin typeface="+mn-lt"/>
              <a:ea typeface="MS PGothic" panose="020B0600070205080204" pitchFamily="34" charset="-128"/>
              <a:cs typeface="+mn-cs"/>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Peran Air dan Sanitasi dalam Ketahanan Kota </a:t>
            </a:r>
            <a:r>
              <a:rPr kumimoji="0" lang="en-US" sz="2000" b="0" i="0" u="none" strike="noStrike" kern="1200" cap="none" spc="0" normalizeH="0" baseline="0" noProof="0" dirty="0">
                <a:ln>
                  <a:noFill/>
                </a:ln>
                <a:solidFill>
                  <a:schemeClr val="accent3">
                    <a:shade val="75000"/>
                  </a:schemeClr>
                </a:solidFill>
                <a:effectLst/>
                <a:uLnTx/>
                <a:uFillTx/>
                <a:latin typeface="+mj-lt"/>
                <a:ea typeface="+mj-ea"/>
                <a:cs typeface="+mj-cs"/>
              </a:rPr>
              <a:t>(2)</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153035" y="1544955"/>
            <a:ext cx="8797925" cy="5084445"/>
          </a:xfrm>
        </p:spPr>
        <p:txBody>
          <a:bodyPr vert="horz" wrap="square" lIns="91440" tIns="45720" rIns="91440" bIns="45720" numCol="1" anchor="t" anchorCtr="0" compatLnSpc="1"/>
          <a:lstStyle/>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Mendukung Stabilitas Sosial dan Ekonomi:</a:t>
            </a:r>
            <a:endParaRPr kumimoji="0" lang="en-US" sz="21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699135" marR="0" lvl="0" indent="-342900"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Krisis air dan sanitasi dapat memicu konflik sosial, terutama di kawasan kumuh atau daerah berkekurangan sumber daya.</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699135" marR="0" lvl="0" indent="-342900"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Akses air yang terjamin mendukung produktivitas ekonomi, terutama rumah tangga, industri, dan pertanian perkotaan.</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Meningkatkan Kesiapan dan Pemulihan dari Bencana:</a:t>
            </a:r>
            <a:endParaRPr kumimoji="0" lang="en-US" sz="21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695960" marR="0" lvl="0" indent="-348615"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Sistem peringatan dini untuk kualitas air dan infrastruktur sanitasi memastikan kota dapat menanggapi dengan cepat selama bencana.</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695960" marR="0" lvl="0" indent="-348615" algn="l" defTabSz="914400" rtl="0" eaLnBrk="0" fontAlgn="base" latinLnBrk="0" hangingPunct="0">
              <a:lnSpc>
                <a:spcPct val="100000"/>
              </a:lnSpc>
              <a:spcBef>
                <a:spcPts val="0"/>
              </a:spcBef>
              <a:spcAft>
                <a:spcPts val="600"/>
              </a:spcAft>
              <a:buClr>
                <a:schemeClr val="accent1"/>
              </a:buClr>
              <a:buSzPct val="85000"/>
              <a:buFont typeface="Wingdings" panose="05000000000000000000" charset="0"/>
              <a:buChar char="ü"/>
              <a:defRPr/>
            </a:pPr>
            <a:r>
              <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rPr>
              <a:t>Pemulihan yang cepat terhadap gangguan layanan air dan sanitasi membantu mempercepat pemulihan pasca-bencana.</a:t>
            </a:r>
            <a:endParaRPr kumimoji="0" lang="en-US" sz="1900" b="0" u="none" strike="noStrike" kern="1200" cap="none" spc="0" normalizeH="0" baseline="0" noProof="0">
              <a:ln>
                <a:noFill/>
              </a:ln>
              <a:effectLst/>
              <a:uLnTx/>
              <a:uFillTx/>
              <a:latin typeface="Arial" panose="020B0604020202020204" pitchFamily="34" charset="0"/>
              <a:ea typeface="MS PGothic" panose="020B0600070205080204" pitchFamily="34" charset="-128"/>
              <a:cs typeface="Arial" panose="020B0604020202020204" pitchFamily="34" charset="0"/>
            </a:endParaRPr>
          </a:p>
          <a:p>
            <a:pPr marL="641350" marR="0" lvl="1" indent="-365125" algn="l" defTabSz="914400" rtl="0" eaLnBrk="1" fontAlgn="base" latinLnBrk="0" hangingPunct="1">
              <a:lnSpc>
                <a:spcPct val="120000"/>
              </a:lnSpc>
              <a:spcBef>
                <a:spcPts val="6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20000"/>
              </a:lnSpc>
              <a:spcBef>
                <a:spcPct val="20000"/>
              </a:spcBef>
              <a:spcAft>
                <a:spcPct val="0"/>
              </a:spcAft>
              <a:buClr>
                <a:schemeClr val="accent2"/>
              </a:buClr>
              <a:buSzPct val="70000"/>
              <a:buFont typeface="Wingdings 2" panose="05020102010507070707" pitchFamily="18" charset="2"/>
              <a:buChar char=""/>
              <a:defRPr/>
            </a:pPr>
            <a:endParaRPr kumimoji="0" lang="en-US" sz="24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52400" y="228600"/>
            <a:ext cx="8839200" cy="990600"/>
          </a:xfrm>
          <a:solidFill>
            <a:schemeClr val="accent1">
              <a:lumMod val="20000"/>
              <a:lumOff val="80000"/>
            </a:schemeClr>
          </a:solidFill>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0" i="0" u="none" strike="noStrike" kern="1200" cap="none" spc="0" normalizeH="0" baseline="0" noProof="0" dirty="0">
                <a:ln>
                  <a:noFill/>
                </a:ln>
                <a:solidFill>
                  <a:schemeClr val="accent3">
                    <a:shade val="75000"/>
                  </a:schemeClr>
                </a:solidFill>
                <a:effectLst/>
                <a:uLnTx/>
                <a:uFillTx/>
                <a:latin typeface="+mj-lt"/>
                <a:ea typeface="+mj-ea"/>
                <a:cs typeface="+mj-cs"/>
              </a:rPr>
              <a:t>Tantangan Air dan Sanitasi untuk Ketahanan Kota</a:t>
            </a:r>
            <a:r>
              <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rPr>
              <a:t> </a:t>
            </a:r>
            <a:endParaRPr kumimoji="0" lang="en-US" sz="3000" b="0" i="0" u="none" strike="noStrike" kern="1200" cap="none" spc="0" normalizeH="0" baseline="0" noProof="0" dirty="0">
              <a:ln>
                <a:noFill/>
              </a:ln>
              <a:solidFill>
                <a:schemeClr val="accent3">
                  <a:shade val="75000"/>
                </a:schemeClr>
              </a:solidFill>
              <a:effectLst/>
              <a:uLnTx/>
              <a:uFillTx/>
              <a:latin typeface="+mj-lt"/>
              <a:ea typeface="+mj-ea"/>
              <a:cs typeface="+mj-cs"/>
            </a:endParaRPr>
          </a:p>
        </p:txBody>
      </p:sp>
      <p:sp>
        <p:nvSpPr>
          <p:cNvPr id="3" name="Content Placeholder 2"/>
          <p:cNvSpPr>
            <a:spLocks noGrp="1"/>
          </p:cNvSpPr>
          <p:nvPr>
            <p:ph sz="quarter" idx="1"/>
          </p:nvPr>
        </p:nvSpPr>
        <p:spPr>
          <a:xfrm>
            <a:off x="505460" y="1578610"/>
            <a:ext cx="8250555" cy="5050790"/>
          </a:xfrm>
        </p:spPr>
        <p:txBody>
          <a:bodyPr vert="horz" wrap="square" lIns="91440" tIns="45720" rIns="91440" bIns="45720" numCol="1" anchor="t" anchorCtr="0" compatLnSpc="1"/>
          <a:lstStyle/>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Urbanisasi Cepat</a:t>
            </a:r>
            <a:endPar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454660" marR="0" lvl="0" indent="254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Pertambahan penduduk kota meningkat tajam menciptakan tekanan pada ketersediaan air dan sanitasi </a:t>
            </a:r>
            <a:endPar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Perubahan Iklim </a:t>
            </a:r>
            <a:endPar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464185" marR="0" lvl="0" indent="-6985"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Kekeringan dan banjir ekstrim meningkatkan tantangan dalam pengelolaan air dan sanitasi.</a:t>
            </a:r>
            <a:endPar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Ketimpangan Akses</a:t>
            </a:r>
            <a:endPar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464185" marR="0" lvl="0" indent="-6985"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Kawasan kumuh sering kali memiliki akses terbatas terhadap layanan ini, meningkatkan kerentanan masyarakat.</a:t>
            </a:r>
            <a:endPar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275590" marR="0" lvl="0" indent="-27559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Char char=""/>
              <a:defRPr/>
            </a:pPr>
            <a:r>
              <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rPr>
              <a:t>Krisis Infrastruktur </a:t>
            </a:r>
            <a:endParaRPr kumimoji="0" lang="en-US" sz="2200" b="0" u="none" strike="noStrike" kern="1200" cap="none" spc="0" normalizeH="0" baseline="0" noProof="0">
              <a:ln>
                <a:noFill/>
              </a:ln>
              <a:solidFill>
                <a:srgbClr val="C00000"/>
              </a:solidFill>
              <a:effectLst/>
              <a:uLnTx/>
              <a:uFillTx/>
              <a:latin typeface="Arial" panose="020B0604020202020204" pitchFamily="34" charset="0"/>
              <a:ea typeface="MS PGothic" panose="020B0600070205080204" pitchFamily="34" charset="-128"/>
              <a:cs typeface="Arial" panose="020B0604020202020204" pitchFamily="34" charset="0"/>
            </a:endParaRPr>
          </a:p>
          <a:p>
            <a:pPr marL="454660" marR="0" lvl="0" indent="2540" algn="l" defTabSz="914400" rtl="0" eaLnBrk="0" fontAlgn="base" latinLnBrk="0" hangingPunct="0">
              <a:lnSpc>
                <a:spcPct val="100000"/>
              </a:lnSpc>
              <a:spcBef>
                <a:spcPts val="0"/>
              </a:spcBef>
              <a:spcAft>
                <a:spcPts val="600"/>
              </a:spcAft>
              <a:buClr>
                <a:schemeClr val="accent1"/>
              </a:buClr>
              <a:buSzPct val="85000"/>
              <a:buFont typeface="Wingdings 2" panose="05020102010507070707" pitchFamily="18" charset="2"/>
              <a:buNone/>
              <a:defRPr/>
            </a:pPr>
            <a:r>
              <a:rPr kumimoji="0" lang="en-US" sz="2200" b="0" u="none" strike="noStrike" kern="1200" cap="none" spc="0" normalizeH="0" baseline="0" noProof="0">
                <a:ln>
                  <a:noFill/>
                </a:ln>
                <a:solidFill>
                  <a:schemeClr val="tx1"/>
                </a:solidFill>
                <a:effectLst/>
                <a:uLnTx/>
                <a:uFillTx/>
                <a:latin typeface="Arial" panose="020B0604020202020204" pitchFamily="34" charset="0"/>
                <a:ea typeface="MS PGothic" panose="020B0600070205080204" pitchFamily="34" charset="-128"/>
                <a:cs typeface="Arial" panose="020B0604020202020204" pitchFamily="34" charset="0"/>
              </a:rPr>
              <a:t>Banyak kota dengan infrastruktur air dan sanitasi yang sudah tua dan tidak memadai.</a:t>
            </a:r>
            <a:endParaRPr kumimoji="0" lang="en-US" sz="22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22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a:p>
            <a:pPr marL="549275" marR="0" lvl="1" indent="-273050" algn="l" defTabSz="914400" rtl="0" eaLnBrk="1" fontAlgn="base" latinLnBrk="0" hangingPunct="1">
              <a:lnSpc>
                <a:spcPct val="100000"/>
              </a:lnSpc>
              <a:spcBef>
                <a:spcPct val="20000"/>
              </a:spcBef>
              <a:spcAft>
                <a:spcPct val="0"/>
              </a:spcAft>
              <a:buClr>
                <a:schemeClr val="accent2"/>
              </a:buClr>
              <a:buSzPct val="70000"/>
              <a:buFont typeface="Wingdings 2" panose="05020102010507070707" pitchFamily="18" charset="2"/>
              <a:buChar char=""/>
              <a:defRPr/>
            </a:pPr>
            <a:endParaRPr kumimoji="0" lang="en-US" sz="1900" b="0" i="0" u="none" strike="noStrike" kern="1200" cap="none" spc="0" normalizeH="0" baseline="0" noProof="0" dirty="0">
              <a:ln>
                <a:noFill/>
              </a:ln>
              <a:solidFill>
                <a:schemeClr val="tx2"/>
              </a:solidFill>
              <a:effectLst/>
              <a:uLnTx/>
              <a:uFillTx/>
              <a:latin typeface="+mn-lt"/>
              <a:ea typeface="+mn-ea"/>
              <a:cs typeface="+mn-cs"/>
            </a:endParaRPr>
          </a:p>
        </p:txBody>
      </p:sp>
      <p:sp>
        <p:nvSpPr>
          <p:cNvPr id="18436" name="Date Placeholder 3"/>
          <p:cNvSpPr txBox="1">
            <a:spLocks noGrp="1"/>
          </p:cNvSpPr>
          <p:nvPr>
            <p:ph type="dt" sz="half" idx="2"/>
          </p:nvPr>
        </p:nvSpPr>
        <p:spPr>
          <a:noFill/>
          <a:ln>
            <a:noFill/>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r" eaLnBrk="1" hangingPunct="1"/>
            <a:fld id="{BB962C8B-B14F-4D97-AF65-F5344CB8AC3E}" type="datetime1">
              <a:rPr lang="en-ID" altLang="en-US" sz="1400" dirty="0">
                <a:solidFill>
                  <a:srgbClr val="FFFFFF"/>
                </a:solidFill>
                <a:cs typeface="Arial" panose="020B0604020202020204" pitchFamily="34" charset="0"/>
              </a:rPr>
            </a:fld>
            <a:endParaRPr lang="en-ID" altLang="en-US" sz="1400" dirty="0">
              <a:solidFill>
                <a:srgbClr val="FFFFFF"/>
              </a:solidFill>
              <a:ea typeface="Arial" panose="020B0604020202020204" pitchFamily="34" charset="0"/>
              <a:cs typeface="Arial" panose="020B0604020202020204" pitchFamily="34" charset="0"/>
            </a:endParaRPr>
          </a:p>
        </p:txBody>
      </p:sp>
      <p:sp>
        <p:nvSpPr>
          <p:cNvPr id="18437" name="Slide Number Placeholder 4"/>
          <p:cNvSpPr txBox="1">
            <a:spLocks noGrp="1"/>
          </p:cNvSpPr>
          <p:nvPr>
            <p:ph type="sldNum" sz="quarter" idx="4"/>
          </p:nvPr>
        </p:nvSpPr>
        <p:spPr>
          <a:noFill/>
          <a:ln>
            <a:noFill/>
          </a:ln>
        </p:spPr>
        <p:txBody>
          <a:bodyPr lIns="45720" r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S PGothic" panose="020B0600070205080204" pitchFamily="34" charset="-128"/>
              </a:defRPr>
            </a:lvl1pPr>
            <a:lvl2pPr marL="455930" lvl="1"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2pPr>
            <a:lvl3pPr marL="913130" lvl="2"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3pPr>
            <a:lvl4pPr marL="1370330" lvl="3"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4pPr>
            <a:lvl5pPr marL="1827530" lvl="4" indent="127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eaLnBrk="1" hangingPunct="1"/>
            <a:fld id="{9A0DB2DC-4C9A-4742-B13C-FB6460FD3503}" type="slidenum">
              <a:rPr lang="en-US" altLang="en-US" sz="1600" dirty="0">
                <a:solidFill>
                  <a:srgbClr val="7B9899"/>
                </a:solidFill>
              </a:rPr>
            </a:fld>
            <a:endParaRPr lang="en-US" altLang="en-US" sz="1600" dirty="0">
              <a:solidFill>
                <a:srgbClr val="7B9899"/>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ivic">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0</TotalTime>
  <Words>10008</Words>
  <Application>WPS Presentation</Application>
  <PresentationFormat>On-screen Show (4:3)</PresentationFormat>
  <Paragraphs>262</Paragraphs>
  <Slides>19</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19</vt:i4>
      </vt:variant>
    </vt:vector>
  </HeadingPairs>
  <TitlesOfParts>
    <vt:vector size="35" baseType="lpstr">
      <vt:lpstr>Arial</vt:lpstr>
      <vt:lpstr>SimSun</vt:lpstr>
      <vt:lpstr>Wingdings</vt:lpstr>
      <vt:lpstr>MS PGothic</vt:lpstr>
      <vt:lpstr>Georgia</vt:lpstr>
      <vt:lpstr>Wingdings 2</vt:lpstr>
      <vt:lpstr>Wingdings 2</vt:lpstr>
      <vt:lpstr>Wingdings</vt:lpstr>
      <vt:lpstr>Iskoola Pota</vt:lpstr>
      <vt:lpstr>Segoe Print</vt:lpstr>
      <vt:lpstr>Arial</vt:lpstr>
      <vt:lpstr>Microsoft YaHei</vt:lpstr>
      <vt:lpstr>Arial Unicode MS</vt:lpstr>
      <vt:lpstr>Calibri</vt:lpstr>
      <vt:lpstr>Civic</vt:lpstr>
      <vt:lpstr>1_Civic</vt:lpstr>
      <vt:lpstr>Pengarusutamaan Ketahanan Kota:  Langkah Strategis dan Kontribusi Jejaring AMPL  ..</vt:lpstr>
      <vt:lpstr>Kisi Tayangan .</vt:lpstr>
      <vt:lpstr>Ketahanan Kota : Pentingnya (i)</vt:lpstr>
      <vt:lpstr>Makna Ketahanan Kota (i) </vt:lpstr>
      <vt:lpstr>Makna Ketahanan Kota (ii) </vt:lpstr>
      <vt:lpstr>Karakterisitik Utama</vt:lpstr>
      <vt:lpstr>Peran Air dan Sanitasi dalam Ketahanan Kota (1) </vt:lpstr>
      <vt:lpstr>Peran Air dan Sanitasi dalam Ketahanan Kota (2) </vt:lpstr>
      <vt:lpstr>Tantangan Air dan Sanitasi untuk Ketahanan Kota </vt:lpstr>
      <vt:lpstr>Syarat Keberhasilan Program </vt:lpstr>
      <vt:lpstr>Pengarusutamaan Air dan Sanitasi  dalam Ketahanan Kota (1)</vt:lpstr>
      <vt:lpstr>Pengarusutamaan Air dan Sanitasi  dalam Ketahanan Kota (3) </vt:lpstr>
      <vt:lpstr>Pengarusutamaan Air dan Sanitasi  dalam Ketahanan Kota (5)</vt:lpstr>
      <vt:lpstr>Pengarusutamaan Air dan Sanitasi  dalam Ketahanan Kota (4)</vt:lpstr>
      <vt:lpstr>Forum Pemangku Kepentingan :  Jejaring AMPL</vt:lpstr>
      <vt:lpstr>Kontribusi Jejaring AMPL .</vt:lpstr>
      <vt:lpstr>Tahapan Penting</vt:lpstr>
      <vt:lpstr>PowerPoint 演示文稿</vt:lpstr>
      <vt:lpstr>Rujukan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Lokakarya</dc:title>
  <dc:creator>Subari</dc:creator>
  <cp:lastModifiedBy>oswar mungkasa</cp:lastModifiedBy>
  <cp:revision>206</cp:revision>
  <dcterms:created xsi:type="dcterms:W3CDTF">2008-07-08T06:28:00Z</dcterms:created>
  <dcterms:modified xsi:type="dcterms:W3CDTF">2024-11-27T13:14:13Z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53812AF18FFF4E519391188C9E20FAE1_13</vt:lpwstr>
  </property>
  <property fmtid="{D5CDD505-2E9C-101B-9397-08002B2CF9AE}" pid="3" name="KSOProductBuildVer">
    <vt:lpwstr>1033-12.2.0.18607</vt:lpwstr>
  </property>
</Properties>
</file>