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gTUEpvzfTwWjRgAtAUxjPdglXX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423B0-5C83-4656-BFC8-98CF0EEDB986}" v="17" dt="2024-11-27T18:03:32.6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ie Ferdian" userId="c4243e71-05ed-4fbd-8466-1ff8545475e9" providerId="ADAL" clId="{557423B0-5C83-4656-BFC8-98CF0EEDB986}"/>
    <pc:docChg chg="undo custSel addSld delSld modSld">
      <pc:chgData name="Herie Ferdian" userId="c4243e71-05ed-4fbd-8466-1ff8545475e9" providerId="ADAL" clId="{557423B0-5C83-4656-BFC8-98CF0EEDB986}" dt="2024-11-27T18:06:26.344" v="1254" actId="1076"/>
      <pc:docMkLst>
        <pc:docMk/>
      </pc:docMkLst>
      <pc:sldChg chg="modSp mod">
        <pc:chgData name="Herie Ferdian" userId="c4243e71-05ed-4fbd-8466-1ff8545475e9" providerId="ADAL" clId="{557423B0-5C83-4656-BFC8-98CF0EEDB986}" dt="2024-11-27T17:55:51.172" v="957" actId="20577"/>
        <pc:sldMkLst>
          <pc:docMk/>
          <pc:sldMk cId="0" sldId="257"/>
        </pc:sldMkLst>
        <pc:spChg chg="mod">
          <ac:chgData name="Herie Ferdian" userId="c4243e71-05ed-4fbd-8466-1ff8545475e9" providerId="ADAL" clId="{557423B0-5C83-4656-BFC8-98CF0EEDB986}" dt="2024-11-27T17:32:32.649" v="237" actId="207"/>
          <ac:spMkLst>
            <pc:docMk/>
            <pc:sldMk cId="0" sldId="257"/>
            <ac:spMk id="107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55:51.172" v="957" actId="20577"/>
          <ac:spMkLst>
            <pc:docMk/>
            <pc:sldMk cId="0" sldId="257"/>
            <ac:spMk id="108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28:26.327" v="232" actId="113"/>
          <ac:spMkLst>
            <pc:docMk/>
            <pc:sldMk cId="0" sldId="257"/>
            <ac:spMk id="109" creationId="{00000000-0000-0000-0000-000000000000}"/>
          </ac:spMkLst>
        </pc:spChg>
      </pc:sldChg>
      <pc:sldChg chg="delSp modSp mod">
        <pc:chgData name="Herie Ferdian" userId="c4243e71-05ed-4fbd-8466-1ff8545475e9" providerId="ADAL" clId="{557423B0-5C83-4656-BFC8-98CF0EEDB986}" dt="2024-11-27T17:38:43.337" v="308" actId="255"/>
        <pc:sldMkLst>
          <pc:docMk/>
          <pc:sldMk cId="0" sldId="258"/>
        </pc:sldMkLst>
        <pc:spChg chg="del mod">
          <ac:chgData name="Herie Ferdian" userId="c4243e71-05ed-4fbd-8466-1ff8545475e9" providerId="ADAL" clId="{557423B0-5C83-4656-BFC8-98CF0EEDB986}" dt="2024-11-27T17:32:43.554" v="241" actId="478"/>
          <ac:spMkLst>
            <pc:docMk/>
            <pc:sldMk cId="0" sldId="258"/>
            <ac:spMk id="116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3:11.145" v="244" actId="113"/>
          <ac:spMkLst>
            <pc:docMk/>
            <pc:sldMk cId="0" sldId="258"/>
            <ac:spMk id="119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28:50.425" v="236" actId="207"/>
          <ac:spMkLst>
            <pc:docMk/>
            <pc:sldMk cId="0" sldId="258"/>
            <ac:spMk id="121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3:07.958" v="243" actId="113"/>
          <ac:spMkLst>
            <pc:docMk/>
            <pc:sldMk cId="0" sldId="258"/>
            <ac:spMk id="122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2:46.999" v="242" actId="1076"/>
          <ac:spMkLst>
            <pc:docMk/>
            <pc:sldMk cId="0" sldId="258"/>
            <ac:spMk id="123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8:39.847" v="307" actId="255"/>
          <ac:spMkLst>
            <pc:docMk/>
            <pc:sldMk cId="0" sldId="258"/>
            <ac:spMk id="124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8:43.337" v="308" actId="255"/>
          <ac:spMkLst>
            <pc:docMk/>
            <pc:sldMk cId="0" sldId="258"/>
            <ac:spMk id="125" creationId="{00000000-0000-0000-0000-000000000000}"/>
          </ac:spMkLst>
        </pc:spChg>
        <pc:grpChg chg="mod">
          <ac:chgData name="Herie Ferdian" userId="c4243e71-05ed-4fbd-8466-1ff8545475e9" providerId="ADAL" clId="{557423B0-5C83-4656-BFC8-98CF0EEDB986}" dt="2024-11-27T17:33:24.722" v="248" actId="1076"/>
          <ac:grpSpMkLst>
            <pc:docMk/>
            <pc:sldMk cId="0" sldId="258"/>
            <ac:grpSpMk id="117" creationId="{00000000-0000-0000-0000-000000000000}"/>
          </ac:grpSpMkLst>
        </pc:grpChg>
        <pc:grpChg chg="mod">
          <ac:chgData name="Herie Ferdian" userId="c4243e71-05ed-4fbd-8466-1ff8545475e9" providerId="ADAL" clId="{557423B0-5C83-4656-BFC8-98CF0EEDB986}" dt="2024-11-27T17:33:21.352" v="247" actId="1076"/>
          <ac:grpSpMkLst>
            <pc:docMk/>
            <pc:sldMk cId="0" sldId="258"/>
            <ac:grpSpMk id="120" creationId="{00000000-0000-0000-0000-000000000000}"/>
          </ac:grpSpMkLst>
        </pc:grpChg>
      </pc:sldChg>
      <pc:sldChg chg="delSp modSp mod">
        <pc:chgData name="Herie Ferdian" userId="c4243e71-05ed-4fbd-8466-1ff8545475e9" providerId="ADAL" clId="{557423B0-5C83-4656-BFC8-98CF0EEDB986}" dt="2024-11-27T17:34:59.001" v="277" actId="207"/>
        <pc:sldMkLst>
          <pc:docMk/>
          <pc:sldMk cId="0" sldId="259"/>
        </pc:sldMkLst>
        <pc:spChg chg="del mod">
          <ac:chgData name="Herie Ferdian" userId="c4243e71-05ed-4fbd-8466-1ff8545475e9" providerId="ADAL" clId="{557423B0-5C83-4656-BFC8-98CF0EEDB986}" dt="2024-11-27T17:34:54.017" v="275" actId="478"/>
          <ac:spMkLst>
            <pc:docMk/>
            <pc:sldMk cId="0" sldId="259"/>
            <ac:spMk id="130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31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32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36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37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38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39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40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41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42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43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0.516" v="274" actId="1036"/>
          <ac:spMkLst>
            <pc:docMk/>
            <pc:sldMk cId="0" sldId="259"/>
            <ac:spMk id="144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34:59.001" v="277" actId="207"/>
          <ac:spMkLst>
            <pc:docMk/>
            <pc:sldMk cId="0" sldId="259"/>
            <ac:spMk id="145" creationId="{00000000-0000-0000-0000-000000000000}"/>
          </ac:spMkLst>
        </pc:spChg>
        <pc:grpChg chg="mod">
          <ac:chgData name="Herie Ferdian" userId="c4243e71-05ed-4fbd-8466-1ff8545475e9" providerId="ADAL" clId="{557423B0-5C83-4656-BFC8-98CF0EEDB986}" dt="2024-11-27T17:34:50.516" v="274" actId="1036"/>
          <ac:grpSpMkLst>
            <pc:docMk/>
            <pc:sldMk cId="0" sldId="259"/>
            <ac:grpSpMk id="133" creationId="{00000000-0000-0000-0000-000000000000}"/>
          </ac:grpSpMkLst>
        </pc:grpChg>
      </pc:sldChg>
      <pc:sldChg chg="modSp mod">
        <pc:chgData name="Herie Ferdian" userId="c4243e71-05ed-4fbd-8466-1ff8545475e9" providerId="ADAL" clId="{557423B0-5C83-4656-BFC8-98CF0EEDB986}" dt="2024-11-27T17:35:08.731" v="279" actId="207"/>
        <pc:sldMkLst>
          <pc:docMk/>
          <pc:sldMk cId="0" sldId="260"/>
        </pc:sldMkLst>
        <pc:spChg chg="mod">
          <ac:chgData name="Herie Ferdian" userId="c4243e71-05ed-4fbd-8466-1ff8545475e9" providerId="ADAL" clId="{557423B0-5C83-4656-BFC8-98CF0EEDB986}" dt="2024-11-27T17:35:08.731" v="279" actId="207"/>
          <ac:spMkLst>
            <pc:docMk/>
            <pc:sldMk cId="0" sldId="260"/>
            <ac:spMk id="151" creationId="{00000000-0000-0000-0000-000000000000}"/>
          </ac:spMkLst>
        </pc:spChg>
      </pc:sldChg>
      <pc:sldChg chg="addSp modSp mod">
        <pc:chgData name="Herie Ferdian" userId="c4243e71-05ed-4fbd-8466-1ff8545475e9" providerId="ADAL" clId="{557423B0-5C83-4656-BFC8-98CF0EEDB986}" dt="2024-11-27T17:38:14.686" v="304" actId="20577"/>
        <pc:sldMkLst>
          <pc:docMk/>
          <pc:sldMk cId="0" sldId="261"/>
        </pc:sldMkLst>
        <pc:spChg chg="mod">
          <ac:chgData name="Herie Ferdian" userId="c4243e71-05ed-4fbd-8466-1ff8545475e9" providerId="ADAL" clId="{557423B0-5C83-4656-BFC8-98CF0EEDB986}" dt="2024-11-27T17:38:14.686" v="304" actId="20577"/>
          <ac:spMkLst>
            <pc:docMk/>
            <pc:sldMk cId="0" sldId="261"/>
            <ac:spMk id="187" creationId="{00000000-0000-0000-0000-000000000000}"/>
          </ac:spMkLst>
        </pc:spChg>
        <pc:graphicFrameChg chg="add mod">
          <ac:chgData name="Herie Ferdian" userId="c4243e71-05ed-4fbd-8466-1ff8545475e9" providerId="ADAL" clId="{557423B0-5C83-4656-BFC8-98CF0EEDB986}" dt="2024-11-27T17:36:48.503" v="287"/>
          <ac:graphicFrameMkLst>
            <pc:docMk/>
            <pc:sldMk cId="0" sldId="261"/>
            <ac:graphicFrameMk id="2" creationId="{8A3D8E75-89C2-522C-A786-DB1CCC85FFEE}"/>
          </ac:graphicFrameMkLst>
        </pc:graphicFrameChg>
      </pc:sldChg>
      <pc:sldChg chg="modSp mod">
        <pc:chgData name="Herie Ferdian" userId="c4243e71-05ed-4fbd-8466-1ff8545475e9" providerId="ADAL" clId="{557423B0-5C83-4656-BFC8-98CF0EEDB986}" dt="2024-11-27T17:56:56.473" v="982" actId="20577"/>
        <pc:sldMkLst>
          <pc:docMk/>
          <pc:sldMk cId="0" sldId="262"/>
        </pc:sldMkLst>
        <pc:spChg chg="mod">
          <ac:chgData name="Herie Ferdian" userId="c4243e71-05ed-4fbd-8466-1ff8545475e9" providerId="ADAL" clId="{557423B0-5C83-4656-BFC8-98CF0EEDB986}" dt="2024-11-27T17:39:00.734" v="311" actId="113"/>
          <ac:spMkLst>
            <pc:docMk/>
            <pc:sldMk cId="0" sldId="262"/>
            <ac:spMk id="192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56:56.473" v="982" actId="20577"/>
          <ac:spMkLst>
            <pc:docMk/>
            <pc:sldMk cId="0" sldId="262"/>
            <ac:spMk id="193" creationId="{00000000-0000-0000-0000-000000000000}"/>
          </ac:spMkLst>
        </pc:spChg>
      </pc:sldChg>
      <pc:sldChg chg="modSp mod">
        <pc:chgData name="Herie Ferdian" userId="c4243e71-05ed-4fbd-8466-1ff8545475e9" providerId="ADAL" clId="{557423B0-5C83-4656-BFC8-98CF0EEDB986}" dt="2024-11-27T17:57:20.475" v="983" actId="207"/>
        <pc:sldMkLst>
          <pc:docMk/>
          <pc:sldMk cId="0" sldId="263"/>
        </pc:sldMkLst>
        <pc:spChg chg="mod">
          <ac:chgData name="Herie Ferdian" userId="c4243e71-05ed-4fbd-8466-1ff8545475e9" providerId="ADAL" clId="{557423B0-5C83-4656-BFC8-98CF0EEDB986}" dt="2024-11-27T17:39:12.531" v="312" actId="113"/>
          <ac:spMkLst>
            <pc:docMk/>
            <pc:sldMk cId="0" sldId="263"/>
            <ac:spMk id="198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57:20.475" v="983" actId="207"/>
          <ac:spMkLst>
            <pc:docMk/>
            <pc:sldMk cId="0" sldId="263"/>
            <ac:spMk id="199" creationId="{00000000-0000-0000-0000-000000000000}"/>
          </ac:spMkLst>
        </pc:spChg>
      </pc:sldChg>
      <pc:sldChg chg="modSp mod">
        <pc:chgData name="Herie Ferdian" userId="c4243e71-05ed-4fbd-8466-1ff8545475e9" providerId="ADAL" clId="{557423B0-5C83-4656-BFC8-98CF0EEDB986}" dt="2024-11-27T17:57:56.207" v="987" actId="255"/>
        <pc:sldMkLst>
          <pc:docMk/>
          <pc:sldMk cId="0" sldId="264"/>
        </pc:sldMkLst>
        <pc:spChg chg="mod">
          <ac:chgData name="Herie Ferdian" userId="c4243e71-05ed-4fbd-8466-1ff8545475e9" providerId="ADAL" clId="{557423B0-5C83-4656-BFC8-98CF0EEDB986}" dt="2024-11-27T17:43:49.239" v="637" actId="113"/>
          <ac:spMkLst>
            <pc:docMk/>
            <pc:sldMk cId="0" sldId="264"/>
            <ac:spMk id="204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57:56.207" v="987" actId="255"/>
          <ac:spMkLst>
            <pc:docMk/>
            <pc:sldMk cId="0" sldId="264"/>
            <ac:spMk id="205" creationId="{00000000-0000-0000-0000-000000000000}"/>
          </ac:spMkLst>
        </pc:spChg>
      </pc:sldChg>
      <pc:sldChg chg="modSp mod">
        <pc:chgData name="Herie Ferdian" userId="c4243e71-05ed-4fbd-8466-1ff8545475e9" providerId="ADAL" clId="{557423B0-5C83-4656-BFC8-98CF0EEDB986}" dt="2024-11-27T17:46:29.478" v="787" actId="20577"/>
        <pc:sldMkLst>
          <pc:docMk/>
          <pc:sldMk cId="0" sldId="265"/>
        </pc:sldMkLst>
        <pc:spChg chg="mod">
          <ac:chgData name="Herie Ferdian" userId="c4243e71-05ed-4fbd-8466-1ff8545475e9" providerId="ADAL" clId="{557423B0-5C83-4656-BFC8-98CF0EEDB986}" dt="2024-11-27T17:46:29.478" v="787" actId="20577"/>
          <ac:spMkLst>
            <pc:docMk/>
            <pc:sldMk cId="0" sldId="265"/>
            <ac:spMk id="211" creationId="{00000000-0000-0000-0000-000000000000}"/>
          </ac:spMkLst>
        </pc:spChg>
      </pc:sldChg>
      <pc:sldChg chg="addSp delSp modSp del mod">
        <pc:chgData name="Herie Ferdian" userId="c4243e71-05ed-4fbd-8466-1ff8545475e9" providerId="ADAL" clId="{557423B0-5C83-4656-BFC8-98CF0EEDB986}" dt="2024-11-27T17:52:31.277" v="847" actId="2696"/>
        <pc:sldMkLst>
          <pc:docMk/>
          <pc:sldMk cId="0" sldId="266"/>
        </pc:sldMkLst>
        <pc:spChg chg="add mod">
          <ac:chgData name="Herie Ferdian" userId="c4243e71-05ed-4fbd-8466-1ff8545475e9" providerId="ADAL" clId="{557423B0-5C83-4656-BFC8-98CF0EEDB986}" dt="2024-11-27T17:47:12.539" v="811" actId="113"/>
          <ac:spMkLst>
            <pc:docMk/>
            <pc:sldMk cId="0" sldId="266"/>
            <ac:spMk id="2" creationId="{AD035A42-761E-0580-9453-F52B759A64E1}"/>
          </ac:spMkLst>
        </pc:spChg>
        <pc:picChg chg="add mod">
          <ac:chgData name="Herie Ferdian" userId="c4243e71-05ed-4fbd-8466-1ff8545475e9" providerId="ADAL" clId="{557423B0-5C83-4656-BFC8-98CF0EEDB986}" dt="2024-11-27T17:51:57.544" v="845" actId="1076"/>
          <ac:picMkLst>
            <pc:docMk/>
            <pc:sldMk cId="0" sldId="266"/>
            <ac:picMk id="3" creationId="{7D5FA69C-2C57-38DB-535B-486E7C9497D5}"/>
          </ac:picMkLst>
        </pc:picChg>
        <pc:picChg chg="add mod">
          <ac:chgData name="Herie Ferdian" userId="c4243e71-05ed-4fbd-8466-1ff8545475e9" providerId="ADAL" clId="{557423B0-5C83-4656-BFC8-98CF0EEDB986}" dt="2024-11-27T17:51:54.298" v="843" actId="1076"/>
          <ac:picMkLst>
            <pc:docMk/>
            <pc:sldMk cId="0" sldId="266"/>
            <ac:picMk id="4" creationId="{0B1FA0B0-A1C4-16A8-6B65-0F75755D40DE}"/>
          </ac:picMkLst>
        </pc:picChg>
        <pc:picChg chg="add del mod">
          <ac:chgData name="Herie Ferdian" userId="c4243e71-05ed-4fbd-8466-1ff8545475e9" providerId="ADAL" clId="{557423B0-5C83-4656-BFC8-98CF0EEDB986}" dt="2024-11-27T17:48:38.995" v="824" actId="478"/>
          <ac:picMkLst>
            <pc:docMk/>
            <pc:sldMk cId="0" sldId="266"/>
            <ac:picMk id="5" creationId="{48C0FD46-AB71-898B-4288-375BCD2C9093}"/>
          </ac:picMkLst>
        </pc:picChg>
        <pc:picChg chg="add mod">
          <ac:chgData name="Herie Ferdian" userId="c4243e71-05ed-4fbd-8466-1ff8545475e9" providerId="ADAL" clId="{557423B0-5C83-4656-BFC8-98CF0EEDB986}" dt="2024-11-27T17:51:58.798" v="846" actId="1076"/>
          <ac:picMkLst>
            <pc:docMk/>
            <pc:sldMk cId="0" sldId="266"/>
            <ac:picMk id="6" creationId="{36D70291-798D-16B9-2676-2317D37B0442}"/>
          </ac:picMkLst>
        </pc:picChg>
        <pc:picChg chg="add mod modCrop">
          <ac:chgData name="Herie Ferdian" userId="c4243e71-05ed-4fbd-8466-1ff8545475e9" providerId="ADAL" clId="{557423B0-5C83-4656-BFC8-98CF0EEDB986}" dt="2024-11-27T17:51:55.907" v="844" actId="1076"/>
          <ac:picMkLst>
            <pc:docMk/>
            <pc:sldMk cId="0" sldId="266"/>
            <ac:picMk id="7" creationId="{E6DE8966-242F-8415-3239-BE2E135D8BAB}"/>
          </ac:picMkLst>
        </pc:picChg>
      </pc:sldChg>
      <pc:sldChg chg="addSp delSp modSp add mod setBg">
        <pc:chgData name="Herie Ferdian" userId="c4243e71-05ed-4fbd-8466-1ff8545475e9" providerId="ADAL" clId="{557423B0-5C83-4656-BFC8-98CF0EEDB986}" dt="2024-11-27T18:06:26.344" v="1254" actId="1076"/>
        <pc:sldMkLst>
          <pc:docMk/>
          <pc:sldMk cId="2496261781" sldId="266"/>
        </pc:sldMkLst>
        <pc:spChg chg="mod ord">
          <ac:chgData name="Herie Ferdian" userId="c4243e71-05ed-4fbd-8466-1ff8545475e9" providerId="ADAL" clId="{557423B0-5C83-4656-BFC8-98CF0EEDB986}" dt="2024-11-27T18:05:31.742" v="1244" actId="26606"/>
          <ac:spMkLst>
            <pc:docMk/>
            <pc:sldMk cId="2496261781" sldId="266"/>
            <ac:spMk id="2" creationId="{AD035A42-761E-0580-9453-F52B759A64E1}"/>
          </ac:spMkLst>
        </pc:spChg>
        <pc:spChg chg="add del">
          <ac:chgData name="Herie Ferdian" userId="c4243e71-05ed-4fbd-8466-1ff8545475e9" providerId="ADAL" clId="{557423B0-5C83-4656-BFC8-98CF0EEDB986}" dt="2024-11-27T18:04:13.644" v="1214" actId="26606"/>
          <ac:spMkLst>
            <pc:docMk/>
            <pc:sldMk cId="2496261781" sldId="266"/>
            <ac:spMk id="9" creationId="{A93898FF-D987-4B0E-BFB4-85F5EB356D4D}"/>
          </ac:spMkLst>
        </pc:spChg>
        <pc:spChg chg="add del">
          <ac:chgData name="Herie Ferdian" userId="c4243e71-05ed-4fbd-8466-1ff8545475e9" providerId="ADAL" clId="{557423B0-5C83-4656-BFC8-98CF0EEDB986}" dt="2024-11-27T18:04:13.644" v="1214" actId="26606"/>
          <ac:spMkLst>
            <pc:docMk/>
            <pc:sldMk cId="2496261781" sldId="266"/>
            <ac:spMk id="10" creationId="{08E700A8-AE52-4017-8C7E-C20956F74D25}"/>
          </ac:spMkLst>
        </pc:spChg>
        <pc:spChg chg="add del">
          <ac:chgData name="Herie Ferdian" userId="c4243e71-05ed-4fbd-8466-1ff8545475e9" providerId="ADAL" clId="{557423B0-5C83-4656-BFC8-98CF0EEDB986}" dt="2024-11-27T18:03:54.646" v="1210" actId="26606"/>
          <ac:spMkLst>
            <pc:docMk/>
            <pc:sldMk cId="2496261781" sldId="266"/>
            <ac:spMk id="12" creationId="{A93898FF-D987-4B0E-BFB4-85F5EB356D4D}"/>
          </ac:spMkLst>
        </pc:spChg>
        <pc:spChg chg="add del">
          <ac:chgData name="Herie Ferdian" userId="c4243e71-05ed-4fbd-8466-1ff8545475e9" providerId="ADAL" clId="{557423B0-5C83-4656-BFC8-98CF0EEDB986}" dt="2024-11-27T18:04:13.644" v="1214" actId="26606"/>
          <ac:spMkLst>
            <pc:docMk/>
            <pc:sldMk cId="2496261781" sldId="266"/>
            <ac:spMk id="13" creationId="{A737E5B8-8F31-4942-B159-B213C4D6D830}"/>
          </ac:spMkLst>
        </pc:spChg>
        <pc:spChg chg="add del">
          <ac:chgData name="Herie Ferdian" userId="c4243e71-05ed-4fbd-8466-1ff8545475e9" providerId="ADAL" clId="{557423B0-5C83-4656-BFC8-98CF0EEDB986}" dt="2024-11-27T18:03:54.646" v="1210" actId="26606"/>
          <ac:spMkLst>
            <pc:docMk/>
            <pc:sldMk cId="2496261781" sldId="266"/>
            <ac:spMk id="14" creationId="{08E700A8-AE52-4017-8C7E-C20956F74D25}"/>
          </ac:spMkLst>
        </pc:spChg>
        <pc:spChg chg="add del">
          <ac:chgData name="Herie Ferdian" userId="c4243e71-05ed-4fbd-8466-1ff8545475e9" providerId="ADAL" clId="{557423B0-5C83-4656-BFC8-98CF0EEDB986}" dt="2024-11-27T18:04:13.644" v="1214" actId="26606"/>
          <ac:spMkLst>
            <pc:docMk/>
            <pc:sldMk cId="2496261781" sldId="266"/>
            <ac:spMk id="15" creationId="{42A4FC2C-047E-45A5-965D-8E1E3BF09BC6}"/>
          </ac:spMkLst>
        </pc:spChg>
        <pc:spChg chg="add del">
          <ac:chgData name="Herie Ferdian" userId="c4243e71-05ed-4fbd-8466-1ff8545475e9" providerId="ADAL" clId="{557423B0-5C83-4656-BFC8-98CF0EEDB986}" dt="2024-11-27T18:04:13.644" v="1214" actId="26606"/>
          <ac:spMkLst>
            <pc:docMk/>
            <pc:sldMk cId="2496261781" sldId="266"/>
            <ac:spMk id="17" creationId="{78F530DA-C7D1-4968-8F8A-8700C2BB2A49}"/>
          </ac:spMkLst>
        </pc:spChg>
        <pc:spChg chg="add del">
          <ac:chgData name="Herie Ferdian" userId="c4243e71-05ed-4fbd-8466-1ff8545475e9" providerId="ADAL" clId="{557423B0-5C83-4656-BFC8-98CF0EEDB986}" dt="2024-11-27T18:03:54.646" v="1210" actId="26606"/>
          <ac:spMkLst>
            <pc:docMk/>
            <pc:sldMk cId="2496261781" sldId="266"/>
            <ac:spMk id="18" creationId="{A737E5B8-8F31-4942-B159-B213C4D6D830}"/>
          </ac:spMkLst>
        </pc:spChg>
        <pc:spChg chg="add del">
          <ac:chgData name="Herie Ferdian" userId="c4243e71-05ed-4fbd-8466-1ff8545475e9" providerId="ADAL" clId="{557423B0-5C83-4656-BFC8-98CF0EEDB986}" dt="2024-11-27T18:04:17.108" v="1216" actId="26606"/>
          <ac:spMkLst>
            <pc:docMk/>
            <pc:sldMk cId="2496261781" sldId="266"/>
            <ac:spMk id="19" creationId="{8870DEF6-46A2-D4F8-8BE6-91165D93ECC4}"/>
          </ac:spMkLst>
        </pc:spChg>
        <pc:spChg chg="add del">
          <ac:chgData name="Herie Ferdian" userId="c4243e71-05ed-4fbd-8466-1ff8545475e9" providerId="ADAL" clId="{557423B0-5C83-4656-BFC8-98CF0EEDB986}" dt="2024-11-27T18:03:54.646" v="1210" actId="26606"/>
          <ac:spMkLst>
            <pc:docMk/>
            <pc:sldMk cId="2496261781" sldId="266"/>
            <ac:spMk id="20" creationId="{42A4FC2C-047E-45A5-965D-8E1E3BF09BC6}"/>
          </ac:spMkLst>
        </pc:spChg>
        <pc:spChg chg="add del">
          <ac:chgData name="Herie Ferdian" userId="c4243e71-05ed-4fbd-8466-1ff8545475e9" providerId="ADAL" clId="{557423B0-5C83-4656-BFC8-98CF0EEDB986}" dt="2024-11-27T18:03:54.646" v="1210" actId="26606"/>
          <ac:spMkLst>
            <pc:docMk/>
            <pc:sldMk cId="2496261781" sldId="266"/>
            <ac:spMk id="22" creationId="{78F530DA-C7D1-4968-8F8A-8700C2BB2A49}"/>
          </ac:spMkLst>
        </pc:spChg>
        <pc:spChg chg="add del">
          <ac:chgData name="Herie Ferdian" userId="c4243e71-05ed-4fbd-8466-1ff8545475e9" providerId="ADAL" clId="{557423B0-5C83-4656-BFC8-98CF0EEDB986}" dt="2024-11-27T18:04:22.695" v="1218" actId="26606"/>
          <ac:spMkLst>
            <pc:docMk/>
            <pc:sldMk cId="2496261781" sldId="266"/>
            <ac:spMk id="23" creationId="{0855A890-B60B-4670-9DC2-69DC05015AB3}"/>
          </ac:spMkLst>
        </pc:spChg>
        <pc:spChg chg="add del">
          <ac:chgData name="Herie Ferdian" userId="c4243e71-05ed-4fbd-8466-1ff8545475e9" providerId="ADAL" clId="{557423B0-5C83-4656-BFC8-98CF0EEDB986}" dt="2024-11-27T18:04:04.572" v="1212" actId="26606"/>
          <ac:spMkLst>
            <pc:docMk/>
            <pc:sldMk cId="2496261781" sldId="266"/>
            <ac:spMk id="24" creationId="{6570CC06-DB21-401C-BCF8-AAC5FF550D29}"/>
          </ac:spMkLst>
        </pc:spChg>
        <pc:spChg chg="add del">
          <ac:chgData name="Herie Ferdian" userId="c4243e71-05ed-4fbd-8466-1ff8545475e9" providerId="ADAL" clId="{557423B0-5C83-4656-BFC8-98CF0EEDB986}" dt="2024-11-27T18:04:04.572" v="1212" actId="26606"/>
          <ac:spMkLst>
            <pc:docMk/>
            <pc:sldMk cId="2496261781" sldId="266"/>
            <ac:spMk id="25" creationId="{15B998FC-4B98-4A07-B159-9E629180AF40}"/>
          </ac:spMkLst>
        </pc:spChg>
        <pc:spChg chg="add del">
          <ac:chgData name="Herie Ferdian" userId="c4243e71-05ed-4fbd-8466-1ff8545475e9" providerId="ADAL" clId="{557423B0-5C83-4656-BFC8-98CF0EEDB986}" dt="2024-11-27T18:04:22.695" v="1218" actId="26606"/>
          <ac:spMkLst>
            <pc:docMk/>
            <pc:sldMk cId="2496261781" sldId="266"/>
            <ac:spMk id="26" creationId="{90F533E9-6690-41A8-A372-4C6C622D028D}"/>
          </ac:spMkLst>
        </pc:spChg>
        <pc:spChg chg="add del">
          <ac:chgData name="Herie Ferdian" userId="c4243e71-05ed-4fbd-8466-1ff8545475e9" providerId="ADAL" clId="{557423B0-5C83-4656-BFC8-98CF0EEDB986}" dt="2024-11-27T18:04:22.695" v="1218" actId="26606"/>
          <ac:spMkLst>
            <pc:docMk/>
            <pc:sldMk cId="2496261781" sldId="266"/>
            <ac:spMk id="27" creationId="{99413ED5-9ED4-4772-BCE4-2BCAE6B12E35}"/>
          </ac:spMkLst>
        </pc:spChg>
        <pc:spChg chg="add del">
          <ac:chgData name="Herie Ferdian" userId="c4243e71-05ed-4fbd-8466-1ff8545475e9" providerId="ADAL" clId="{557423B0-5C83-4656-BFC8-98CF0EEDB986}" dt="2024-11-27T18:04:22.695" v="1218" actId="26606"/>
          <ac:spMkLst>
            <pc:docMk/>
            <pc:sldMk cId="2496261781" sldId="266"/>
            <ac:spMk id="28" creationId="{04357C93-F0CB-4A1C-8F77-4E9063789819}"/>
          </ac:spMkLst>
        </pc:spChg>
        <pc:spChg chg="add del">
          <ac:chgData name="Herie Ferdian" userId="c4243e71-05ed-4fbd-8466-1ff8545475e9" providerId="ADAL" clId="{557423B0-5C83-4656-BFC8-98CF0EEDB986}" dt="2024-11-27T18:05:31.742" v="1244" actId="26606"/>
          <ac:spMkLst>
            <pc:docMk/>
            <pc:sldMk cId="2496261781" sldId="266"/>
            <ac:spMk id="30" creationId="{6570CC06-DB21-401C-BCF8-AAC5FF550D29}"/>
          </ac:spMkLst>
        </pc:spChg>
        <pc:spChg chg="add del">
          <ac:chgData name="Herie Ferdian" userId="c4243e71-05ed-4fbd-8466-1ff8545475e9" providerId="ADAL" clId="{557423B0-5C83-4656-BFC8-98CF0EEDB986}" dt="2024-11-27T18:05:31.742" v="1244" actId="26606"/>
          <ac:spMkLst>
            <pc:docMk/>
            <pc:sldMk cId="2496261781" sldId="266"/>
            <ac:spMk id="31" creationId="{15B998FC-4B98-4A07-B159-9E629180AF40}"/>
          </ac:spMkLst>
        </pc:spChg>
        <pc:picChg chg="mod">
          <ac:chgData name="Herie Ferdian" userId="c4243e71-05ed-4fbd-8466-1ff8545475e9" providerId="ADAL" clId="{557423B0-5C83-4656-BFC8-98CF0EEDB986}" dt="2024-11-27T18:05:58.269" v="1249" actId="14100"/>
          <ac:picMkLst>
            <pc:docMk/>
            <pc:sldMk cId="2496261781" sldId="266"/>
            <ac:picMk id="3" creationId="{7D5FA69C-2C57-38DB-535B-486E7C9497D5}"/>
          </ac:picMkLst>
        </pc:picChg>
        <pc:picChg chg="mod ord">
          <ac:chgData name="Herie Ferdian" userId="c4243e71-05ed-4fbd-8466-1ff8545475e9" providerId="ADAL" clId="{557423B0-5C83-4656-BFC8-98CF0EEDB986}" dt="2024-11-27T18:06:11.988" v="1252" actId="14100"/>
          <ac:picMkLst>
            <pc:docMk/>
            <pc:sldMk cId="2496261781" sldId="266"/>
            <ac:picMk id="4" creationId="{0B1FA0B0-A1C4-16A8-6B65-0F75755D40DE}"/>
          </ac:picMkLst>
        </pc:picChg>
        <pc:picChg chg="add mod ord modCrop">
          <ac:chgData name="Herie Ferdian" userId="c4243e71-05ed-4fbd-8466-1ff8545475e9" providerId="ADAL" clId="{557423B0-5C83-4656-BFC8-98CF0EEDB986}" dt="2024-11-27T18:06:26.344" v="1254" actId="1076"/>
          <ac:picMkLst>
            <pc:docMk/>
            <pc:sldMk cId="2496261781" sldId="266"/>
            <ac:picMk id="5" creationId="{8109FABD-7987-8131-5CC7-1B9A4992767B}"/>
          </ac:picMkLst>
        </pc:picChg>
        <pc:picChg chg="del">
          <ac:chgData name="Herie Ferdian" userId="c4243e71-05ed-4fbd-8466-1ff8545475e9" providerId="ADAL" clId="{557423B0-5C83-4656-BFC8-98CF0EEDB986}" dt="2024-11-27T18:03:18.382" v="1203" actId="478"/>
          <ac:picMkLst>
            <pc:docMk/>
            <pc:sldMk cId="2496261781" sldId="266"/>
            <ac:picMk id="6" creationId="{36D70291-798D-16B9-2676-2317D37B0442}"/>
          </ac:picMkLst>
        </pc:picChg>
        <pc:picChg chg="mod ord">
          <ac:chgData name="Herie Ferdian" userId="c4243e71-05ed-4fbd-8466-1ff8545475e9" providerId="ADAL" clId="{557423B0-5C83-4656-BFC8-98CF0EEDB986}" dt="2024-11-27T18:06:24.805" v="1253" actId="1076"/>
          <ac:picMkLst>
            <pc:docMk/>
            <pc:sldMk cId="2496261781" sldId="266"/>
            <ac:picMk id="7" creationId="{E6DE8966-242F-8415-3239-BE2E135D8BAB}"/>
          </ac:picMkLst>
        </pc:picChg>
        <pc:picChg chg="add del">
          <ac:chgData name="Herie Ferdian" userId="c4243e71-05ed-4fbd-8466-1ff8545475e9" providerId="ADAL" clId="{557423B0-5C83-4656-BFC8-98CF0EEDB986}" dt="2024-11-27T18:04:13.644" v="1214" actId="26606"/>
          <ac:picMkLst>
            <pc:docMk/>
            <pc:sldMk cId="2496261781" sldId="266"/>
            <ac:picMk id="11" creationId="{5516C1EB-8D62-4BF0-92B5-02E6AE43B1F3}"/>
          </ac:picMkLst>
        </pc:picChg>
        <pc:picChg chg="add del">
          <ac:chgData name="Herie Ferdian" userId="c4243e71-05ed-4fbd-8466-1ff8545475e9" providerId="ADAL" clId="{557423B0-5C83-4656-BFC8-98CF0EEDB986}" dt="2024-11-27T18:03:54.646" v="1210" actId="26606"/>
          <ac:picMkLst>
            <pc:docMk/>
            <pc:sldMk cId="2496261781" sldId="266"/>
            <ac:picMk id="16" creationId="{5516C1EB-8D62-4BF0-92B5-02E6AE43B1F3}"/>
          </ac:picMkLst>
        </pc:picChg>
        <pc:cxnChg chg="add del">
          <ac:chgData name="Herie Ferdian" userId="c4243e71-05ed-4fbd-8466-1ff8545475e9" providerId="ADAL" clId="{557423B0-5C83-4656-BFC8-98CF0EEDB986}" dt="2024-11-27T18:04:17.108" v="1216" actId="26606"/>
          <ac:cxnSpMkLst>
            <pc:docMk/>
            <pc:sldMk cId="2496261781" sldId="266"/>
            <ac:cxnSpMk id="21" creationId="{8748256A-88AC-4254-406B-0E8EE2CC2B50}"/>
          </ac:cxnSpMkLst>
        </pc:cxnChg>
      </pc:sldChg>
      <pc:sldChg chg="modSp mod">
        <pc:chgData name="Herie Ferdian" userId="c4243e71-05ed-4fbd-8466-1ff8545475e9" providerId="ADAL" clId="{557423B0-5C83-4656-BFC8-98CF0EEDB986}" dt="2024-11-27T18:02:39.266" v="1202" actId="113"/>
        <pc:sldMkLst>
          <pc:docMk/>
          <pc:sldMk cId="0" sldId="267"/>
        </pc:sldMkLst>
        <pc:spChg chg="mod">
          <ac:chgData name="Herie Ferdian" userId="c4243e71-05ed-4fbd-8466-1ff8545475e9" providerId="ADAL" clId="{557423B0-5C83-4656-BFC8-98CF0EEDB986}" dt="2024-11-27T18:02:39.266" v="1202" actId="113"/>
          <ac:spMkLst>
            <pc:docMk/>
            <pc:sldMk cId="0" sldId="267"/>
            <ac:spMk id="222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55:14.617" v="937" actId="207"/>
          <ac:spMkLst>
            <pc:docMk/>
            <pc:sldMk cId="0" sldId="267"/>
            <ac:spMk id="223" creationId="{00000000-0000-0000-0000-000000000000}"/>
          </ac:spMkLst>
        </pc:spChg>
      </pc:sldChg>
      <pc:sldChg chg="addSp delSp modSp mod">
        <pc:chgData name="Herie Ferdian" userId="c4243e71-05ed-4fbd-8466-1ff8545475e9" providerId="ADAL" clId="{557423B0-5C83-4656-BFC8-98CF0EEDB986}" dt="2024-11-27T17:54:49.728" v="936" actId="1076"/>
        <pc:sldMkLst>
          <pc:docMk/>
          <pc:sldMk cId="0" sldId="268"/>
        </pc:sldMkLst>
        <pc:spChg chg="mod">
          <ac:chgData name="Herie Ferdian" userId="c4243e71-05ed-4fbd-8466-1ff8545475e9" providerId="ADAL" clId="{557423B0-5C83-4656-BFC8-98CF0EEDB986}" dt="2024-11-27T17:52:52.716" v="852" actId="1076"/>
          <ac:spMkLst>
            <pc:docMk/>
            <pc:sldMk cId="0" sldId="268"/>
            <ac:spMk id="228" creationId="{00000000-0000-0000-0000-000000000000}"/>
          </ac:spMkLst>
        </pc:spChg>
        <pc:spChg chg="mod">
          <ac:chgData name="Herie Ferdian" userId="c4243e71-05ed-4fbd-8466-1ff8545475e9" providerId="ADAL" clId="{557423B0-5C83-4656-BFC8-98CF0EEDB986}" dt="2024-11-27T17:54:48.148" v="935" actId="1076"/>
          <ac:spMkLst>
            <pc:docMk/>
            <pc:sldMk cId="0" sldId="268"/>
            <ac:spMk id="229" creationId="{00000000-0000-0000-0000-000000000000}"/>
          </ac:spMkLst>
        </pc:spChg>
        <pc:picChg chg="add del mod">
          <ac:chgData name="Herie Ferdian" userId="c4243e71-05ed-4fbd-8466-1ff8545475e9" providerId="ADAL" clId="{557423B0-5C83-4656-BFC8-98CF0EEDB986}" dt="2024-11-27T17:54:32.559" v="927" actId="478"/>
          <ac:picMkLst>
            <pc:docMk/>
            <pc:sldMk cId="0" sldId="268"/>
            <ac:picMk id="2" creationId="{FE18B691-438C-8667-07F0-791D450B73FF}"/>
          </ac:picMkLst>
        </pc:picChg>
        <pc:picChg chg="mod">
          <ac:chgData name="Herie Ferdian" userId="c4243e71-05ed-4fbd-8466-1ff8545475e9" providerId="ADAL" clId="{557423B0-5C83-4656-BFC8-98CF0EEDB986}" dt="2024-11-27T17:54:49.728" v="936" actId="1076"/>
          <ac:picMkLst>
            <pc:docMk/>
            <pc:sldMk cId="0" sldId="268"/>
            <ac:picMk id="23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19594734e1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19594734e1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19594734e1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814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11" Type="http://schemas.openxmlformats.org/officeDocument/2006/relationships/image" Target="../media/image24.jpg"/><Relationship Id="rId5" Type="http://schemas.openxmlformats.org/officeDocument/2006/relationships/image" Target="../media/image19.jpg"/><Relationship Id="rId10" Type="http://schemas.openxmlformats.org/officeDocument/2006/relationships/image" Target="../media/image2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5967899" y="32754"/>
            <a:ext cx="3086100" cy="10349620"/>
            <a:chOff x="0" y="-19050"/>
            <a:chExt cx="812800" cy="2995155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538C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solidFill>
              <a:srgbClr val="538CD5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"/>
          <p:cNvGrpSpPr/>
          <p:nvPr/>
        </p:nvGrpSpPr>
        <p:grpSpPr>
          <a:xfrm>
            <a:off x="1493549" y="3206"/>
            <a:ext cx="3086100" cy="10283794"/>
            <a:chOff x="0" y="-19050"/>
            <a:chExt cx="812800" cy="2995155"/>
          </a:xfrm>
        </p:grpSpPr>
        <p:sp>
          <p:nvSpPr>
            <p:cNvPr id="93" name="Google Shape;93;p1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5F49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solidFill>
              <a:srgbClr val="5F497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"/>
          <p:cNvGrpSpPr/>
          <p:nvPr/>
        </p:nvGrpSpPr>
        <p:grpSpPr>
          <a:xfrm>
            <a:off x="907733" y="4083810"/>
            <a:ext cx="110236" cy="2898808"/>
            <a:chOff x="0" y="-19050"/>
            <a:chExt cx="26312" cy="691905"/>
          </a:xfrm>
        </p:grpSpPr>
        <p:sp>
          <p:nvSpPr>
            <p:cNvPr id="96" name="Google Shape;96;p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 extrusionOk="0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"/>
          <p:cNvSpPr/>
          <p:nvPr/>
        </p:nvSpPr>
        <p:spPr>
          <a:xfrm>
            <a:off x="315630" y="1965757"/>
            <a:ext cx="4642977" cy="7022467"/>
          </a:xfrm>
          <a:custGeom>
            <a:avLst/>
            <a:gdLst/>
            <a:ahLst/>
            <a:cxnLst/>
            <a:rect l="l" t="t" r="r" b="b"/>
            <a:pathLst>
              <a:path w="849456" h="1414491" extrusionOk="0">
                <a:moveTo>
                  <a:pt x="0" y="0"/>
                </a:moveTo>
                <a:lnTo>
                  <a:pt x="849456" y="0"/>
                </a:lnTo>
                <a:lnTo>
                  <a:pt x="849456" y="1414491"/>
                </a:lnTo>
                <a:lnTo>
                  <a:pt x="0" y="141449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5747" r="-10558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8207" y="397136"/>
            <a:ext cx="3688991" cy="237942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/>
          <p:nvPr/>
        </p:nvSpPr>
        <p:spPr>
          <a:xfrm>
            <a:off x="4990202" y="1965756"/>
            <a:ext cx="4779821" cy="7022467"/>
          </a:xfrm>
          <a:custGeom>
            <a:avLst/>
            <a:gdLst/>
            <a:ahLst/>
            <a:cxnLst/>
            <a:rect l="l" t="t" r="r" b="b"/>
            <a:pathLst>
              <a:path w="1142783" h="1465610" extrusionOk="0">
                <a:moveTo>
                  <a:pt x="0" y="0"/>
                </a:moveTo>
                <a:lnTo>
                  <a:pt x="1142783" y="0"/>
                </a:lnTo>
                <a:lnTo>
                  <a:pt x="1142783" y="1465610"/>
                </a:lnTo>
                <a:lnTo>
                  <a:pt x="0" y="146561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72229" r="-2025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10031696" y="3033963"/>
            <a:ext cx="8042618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Jejaring Air Minum,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dan Penyehatan Lingkungan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6600" b="1" dirty="0">
              <a:solidFill>
                <a:srgbClr val="7030A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Profil</a:t>
            </a:r>
            <a:r>
              <a:rPr lang="en-US" sz="66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Lembaga</a:t>
            </a:r>
            <a:endParaRPr sz="66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/>
        </p:nvSpPr>
        <p:spPr>
          <a:xfrm>
            <a:off x="1903976" y="1596132"/>
            <a:ext cx="14250423" cy="1522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21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Rencana Kerja Bidang V</a:t>
            </a:r>
            <a:endParaRPr dirty="0"/>
          </a:p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21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Kemitraan dan </a:t>
            </a:r>
            <a:r>
              <a:rPr lang="en-US" sz="5921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Penggalangan</a:t>
            </a:r>
            <a:r>
              <a:rPr lang="en-US" sz="5921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Dana</a:t>
            </a:r>
            <a:endParaRPr dirty="0"/>
          </a:p>
        </p:txBody>
      </p:sp>
      <p:sp>
        <p:nvSpPr>
          <p:cNvPr id="211" name="Google Shape;211;p10"/>
          <p:cNvSpPr txBox="1"/>
          <p:nvPr/>
        </p:nvSpPr>
        <p:spPr>
          <a:xfrm>
            <a:off x="1082040" y="3543300"/>
            <a:ext cx="17205960" cy="560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lvl="1" indent="-3556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>
                <a:solidFill>
                  <a:srgbClr val="0070C0"/>
                </a:solidFill>
              </a:rPr>
              <a:t>Audiensi dan </a:t>
            </a:r>
            <a:r>
              <a:rPr lang="en-US" sz="2400" dirty="0" err="1">
                <a:solidFill>
                  <a:srgbClr val="0070C0"/>
                </a:solidFill>
              </a:rPr>
              <a:t>perkenalan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anggota</a:t>
            </a:r>
            <a:r>
              <a:rPr lang="en-US" sz="2400" dirty="0">
                <a:solidFill>
                  <a:srgbClr val="0070C0"/>
                </a:solidFill>
              </a:rPr>
              <a:t> Jejaring Air, Sanitasi dan Lingkungan (Jejaring AMPL) </a:t>
            </a:r>
            <a:r>
              <a:rPr lang="en-US" sz="2400" dirty="0" err="1">
                <a:solidFill>
                  <a:srgbClr val="0070C0"/>
                </a:solidFill>
              </a:rPr>
              <a:t>serta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pemetaan</a:t>
            </a:r>
            <a:r>
              <a:rPr lang="en-US" sz="2400" dirty="0">
                <a:solidFill>
                  <a:srgbClr val="0070C0"/>
                </a:solidFill>
              </a:rPr>
              <a:t> dan database mitra </a:t>
            </a:r>
            <a:endParaRPr sz="2400" dirty="0">
              <a:solidFill>
                <a:srgbClr val="0070C0"/>
              </a:solidFill>
            </a:endParaRPr>
          </a:p>
          <a:p>
            <a:pPr marL="914400" lvl="1" indent="-3556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 err="1">
                <a:solidFill>
                  <a:srgbClr val="0070C0"/>
                </a:solidFill>
              </a:rPr>
              <a:t>Membangun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kemitraan</a:t>
            </a:r>
            <a:r>
              <a:rPr lang="en-US" sz="2400" dirty="0">
                <a:solidFill>
                  <a:srgbClr val="0070C0"/>
                </a:solidFill>
              </a:rPr>
              <a:t> dan </a:t>
            </a:r>
            <a:r>
              <a:rPr lang="en-US" sz="2400" dirty="0" err="1">
                <a:solidFill>
                  <a:srgbClr val="0070C0"/>
                </a:solidFill>
              </a:rPr>
              <a:t>kolaborasi</a:t>
            </a:r>
            <a:r>
              <a:rPr lang="en-US" sz="2400" dirty="0">
                <a:solidFill>
                  <a:srgbClr val="0070C0"/>
                </a:solidFill>
              </a:rPr>
              <a:t> riset, </a:t>
            </a:r>
            <a:r>
              <a:rPr lang="en-US" sz="2400" dirty="0" err="1">
                <a:solidFill>
                  <a:srgbClr val="0070C0"/>
                </a:solidFill>
              </a:rPr>
              <a:t>pengembangan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inovasi</a:t>
            </a:r>
            <a:r>
              <a:rPr lang="en-US" sz="2400" dirty="0">
                <a:solidFill>
                  <a:srgbClr val="0070C0"/>
                </a:solidFill>
              </a:rPr>
              <a:t>, peningkatan </a:t>
            </a:r>
            <a:r>
              <a:rPr lang="en-US" sz="2400" dirty="0" err="1">
                <a:solidFill>
                  <a:srgbClr val="0070C0"/>
                </a:solidFill>
              </a:rPr>
              <a:t>kapasitas</a:t>
            </a:r>
            <a:r>
              <a:rPr lang="en-US" sz="2400" dirty="0">
                <a:solidFill>
                  <a:srgbClr val="0070C0"/>
                </a:solidFill>
              </a:rPr>
              <a:t>, kegiatan </a:t>
            </a:r>
            <a:r>
              <a:rPr lang="en-US" sz="2400" dirty="0" err="1">
                <a:solidFill>
                  <a:srgbClr val="0070C0"/>
                </a:solidFill>
              </a:rPr>
              <a:t>pembangun</a:t>
            </a:r>
            <a:r>
              <a:rPr lang="en-US" sz="2400" dirty="0">
                <a:solidFill>
                  <a:srgbClr val="0070C0"/>
                </a:solidFill>
              </a:rPr>
              <a:t> AMPL </a:t>
            </a:r>
            <a:r>
              <a:rPr lang="en-US" sz="2400" dirty="0" err="1">
                <a:solidFill>
                  <a:srgbClr val="0070C0"/>
                </a:solidFill>
              </a:rPr>
              <a:t>lainnya</a:t>
            </a:r>
            <a:r>
              <a:rPr lang="en-US" sz="2400" dirty="0">
                <a:solidFill>
                  <a:srgbClr val="0070C0"/>
                </a:solidFill>
              </a:rPr>
              <a:t> dan membuat MoU dengan mitra dan </a:t>
            </a:r>
            <a:r>
              <a:rPr lang="en-US" sz="2400" dirty="0" err="1">
                <a:solidFill>
                  <a:srgbClr val="0070C0"/>
                </a:solidFill>
              </a:rPr>
              <a:t>berbagai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pemangku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kepentingan</a:t>
            </a:r>
            <a:endParaRPr sz="2400" dirty="0">
              <a:solidFill>
                <a:srgbClr val="0070C0"/>
              </a:solidFill>
            </a:endParaRPr>
          </a:p>
          <a:p>
            <a:pPr marL="914400" lvl="1" indent="-3556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 err="1">
                <a:solidFill>
                  <a:srgbClr val="0070C0"/>
                </a:solidFill>
              </a:rPr>
              <a:t>Pemasaran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sosial</a:t>
            </a:r>
            <a:r>
              <a:rPr lang="en-US" sz="2400" dirty="0">
                <a:solidFill>
                  <a:srgbClr val="0070C0"/>
                </a:solidFill>
              </a:rPr>
              <a:t> (</a:t>
            </a:r>
            <a:r>
              <a:rPr lang="en-US" sz="2400" i="1" dirty="0">
                <a:solidFill>
                  <a:srgbClr val="0070C0"/>
                </a:solidFill>
              </a:rPr>
              <a:t>social marketing</a:t>
            </a:r>
            <a:r>
              <a:rPr lang="en-US" sz="2400" dirty="0">
                <a:solidFill>
                  <a:srgbClr val="0070C0"/>
                </a:solidFill>
              </a:rPr>
              <a:t>) dengan K/L/I </a:t>
            </a:r>
            <a:r>
              <a:rPr lang="en-US" sz="2400" dirty="0" err="1">
                <a:solidFill>
                  <a:srgbClr val="0070C0"/>
                </a:solidFill>
              </a:rPr>
              <a:t>serta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mengadakan</a:t>
            </a:r>
            <a:r>
              <a:rPr lang="en-US" sz="2400" dirty="0">
                <a:solidFill>
                  <a:srgbClr val="0070C0"/>
                </a:solidFill>
              </a:rPr>
              <a:t> annual corporate gathering </a:t>
            </a:r>
            <a:r>
              <a:rPr lang="en-US" sz="2400" dirty="0" err="1">
                <a:solidFill>
                  <a:srgbClr val="0070C0"/>
                </a:solidFill>
              </a:rPr>
              <a:t>bersama</a:t>
            </a:r>
            <a:r>
              <a:rPr lang="en-US" sz="2400" dirty="0">
                <a:solidFill>
                  <a:srgbClr val="0070C0"/>
                </a:solidFill>
              </a:rPr>
              <a:t> bidang lain dalam </a:t>
            </a:r>
            <a:r>
              <a:rPr lang="en-US" sz="2400" dirty="0" err="1">
                <a:solidFill>
                  <a:srgbClr val="0070C0"/>
                </a:solidFill>
              </a:rPr>
              <a:t>upaya</a:t>
            </a:r>
            <a:r>
              <a:rPr lang="en-US" sz="2400" dirty="0">
                <a:solidFill>
                  <a:srgbClr val="0070C0"/>
                </a:solidFill>
              </a:rPr>
              <a:t> WASH for all dan </a:t>
            </a:r>
            <a:r>
              <a:rPr lang="en-US" sz="2400" dirty="0" err="1">
                <a:solidFill>
                  <a:srgbClr val="0070C0"/>
                </a:solidFill>
              </a:rPr>
              <a:t>produksi</a:t>
            </a:r>
            <a:r>
              <a:rPr lang="en-US" sz="2400" dirty="0">
                <a:solidFill>
                  <a:srgbClr val="0070C0"/>
                </a:solidFill>
              </a:rPr>
              <a:t> pengetahuan </a:t>
            </a:r>
            <a:endParaRPr sz="2400" dirty="0">
              <a:solidFill>
                <a:srgbClr val="0070C0"/>
              </a:solidFill>
            </a:endParaRPr>
          </a:p>
          <a:p>
            <a:pPr marL="914400" lvl="1" indent="-3556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 err="1">
                <a:solidFill>
                  <a:srgbClr val="0070C0"/>
                </a:solidFill>
              </a:rPr>
              <a:t>Mengidentifikasi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sektor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pembiayaan</a:t>
            </a:r>
            <a:r>
              <a:rPr lang="en-US" sz="2400" dirty="0">
                <a:solidFill>
                  <a:srgbClr val="0070C0"/>
                </a:solidFill>
              </a:rPr>
              <a:t> WASH, </a:t>
            </a:r>
            <a:r>
              <a:rPr lang="en-US" sz="2400" dirty="0" err="1">
                <a:solidFill>
                  <a:srgbClr val="0070C0"/>
                </a:solidFill>
              </a:rPr>
              <a:t>menyusun</a:t>
            </a:r>
            <a:r>
              <a:rPr lang="en-US" sz="2400" dirty="0">
                <a:solidFill>
                  <a:srgbClr val="0070C0"/>
                </a:solidFill>
              </a:rPr>
              <a:t> proposal grant dan melakukan </a:t>
            </a:r>
            <a:r>
              <a:rPr lang="en-US" sz="2400" dirty="0" err="1">
                <a:solidFill>
                  <a:srgbClr val="0070C0"/>
                </a:solidFill>
              </a:rPr>
              <a:t>pendekatan</a:t>
            </a:r>
            <a:r>
              <a:rPr lang="en-US" sz="2400" dirty="0">
                <a:solidFill>
                  <a:srgbClr val="0070C0"/>
                </a:solidFill>
              </a:rPr>
              <a:t> dengan Donor, </a:t>
            </a:r>
            <a:r>
              <a:rPr lang="en-US" sz="2400" dirty="0" err="1">
                <a:solidFill>
                  <a:srgbClr val="0070C0"/>
                </a:solidFill>
              </a:rPr>
              <a:t>pemerintah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ataupun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individu</a:t>
            </a:r>
            <a:r>
              <a:rPr lang="en-US" sz="2400" dirty="0">
                <a:solidFill>
                  <a:srgbClr val="0070C0"/>
                </a:solidFill>
              </a:rPr>
              <a:t>/</a:t>
            </a:r>
            <a:r>
              <a:rPr lang="en-US" sz="2400" dirty="0" err="1">
                <a:solidFill>
                  <a:srgbClr val="0070C0"/>
                </a:solidFill>
              </a:rPr>
              <a:t>perusahaan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potensial</a:t>
            </a:r>
            <a:endParaRPr sz="2400" dirty="0">
              <a:solidFill>
                <a:srgbClr val="0070C0"/>
              </a:solidFill>
            </a:endParaRPr>
          </a:p>
          <a:p>
            <a:pPr marL="914400" lvl="1" indent="-3556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>
                <a:solidFill>
                  <a:srgbClr val="0070C0"/>
                </a:solidFill>
              </a:rPr>
              <a:t>Membuat </a:t>
            </a:r>
            <a:r>
              <a:rPr lang="en-US" sz="2400" dirty="0" err="1">
                <a:solidFill>
                  <a:srgbClr val="0070C0"/>
                </a:solidFill>
              </a:rPr>
              <a:t>pernyataan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en-US" sz="2400" dirty="0" err="1">
                <a:solidFill>
                  <a:srgbClr val="0070C0"/>
                </a:solidFill>
              </a:rPr>
              <a:t>strategis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sebagai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acuan</a:t>
            </a:r>
            <a:r>
              <a:rPr lang="en-US" sz="2400" dirty="0">
                <a:solidFill>
                  <a:srgbClr val="0070C0"/>
                </a:solidFill>
              </a:rPr>
              <a:t> kegiatan </a:t>
            </a:r>
            <a:r>
              <a:rPr lang="en-US" sz="2400" dirty="0" err="1">
                <a:solidFill>
                  <a:srgbClr val="0070C0"/>
                </a:solidFill>
              </a:rPr>
              <a:t>bersama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hasil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kolaborasi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dari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produksi</a:t>
            </a:r>
            <a:r>
              <a:rPr lang="en-US" sz="2400" dirty="0">
                <a:solidFill>
                  <a:srgbClr val="0070C0"/>
                </a:solidFill>
              </a:rPr>
              <a:t> pengetahuan, baik secara </a:t>
            </a:r>
            <a:r>
              <a:rPr lang="en-US" sz="2400" dirty="0" err="1">
                <a:solidFill>
                  <a:srgbClr val="0070C0"/>
                </a:solidFill>
              </a:rPr>
              <a:t>nasional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hingga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spesifik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lokal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endParaRPr sz="2400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/>
          <p:nvPr/>
        </p:nvSpPr>
        <p:spPr>
          <a:xfrm>
            <a:off x="6346116" y="9039933"/>
            <a:ext cx="1069530" cy="935352"/>
          </a:xfrm>
          <a:custGeom>
            <a:avLst/>
            <a:gdLst/>
            <a:ahLst/>
            <a:cxnLst/>
            <a:rect l="l" t="t" r="r" b="b"/>
            <a:pathLst>
              <a:path w="1069530" h="935352" extrusionOk="0">
                <a:moveTo>
                  <a:pt x="0" y="0"/>
                </a:moveTo>
                <a:lnTo>
                  <a:pt x="1069530" y="0"/>
                </a:lnTo>
                <a:lnTo>
                  <a:pt x="1069530" y="935353"/>
                </a:lnTo>
                <a:lnTo>
                  <a:pt x="0" y="935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868680" y="1843684"/>
            <a:ext cx="16764000" cy="809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Seri 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Webinar </a:t>
            </a:r>
            <a:r>
              <a:rPr lang="en-US" sz="2800" b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Mekanisme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Akuntabilitas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Bersama di Sektor WASH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berkolaborasi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dengan  Sanitation Water for All (SWA),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Maret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2022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Simposium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Air, Sanitasi, dan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Higiene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Indonesia (IS-WASH)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bekerja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sama dengan CRPG dan ISF  dan ISF,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Maret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2023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Sesi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pertukaran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pembelajaran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tahunan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dalam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Konferensi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Nasional Air Minum dan Sanitasi (KSAN)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, 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kolaborasi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dengan Kementerian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Perencanaan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Pembangunan, (2017, 2019, 2022) 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Sesi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Pertukaran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Pembelajaran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pada 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City Sanitation Summit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kolaborasi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dengan AKKOPSI, Desember 2023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Sesi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Pertukaran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Pembelajaran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pada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Rakornas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STBM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bekerja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sama dengan  Kementerian Kesehatan, November 2023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Peringatan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tahunan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Hari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Kebersihan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Menstruasi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bekerja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sama dengan Kementerian Pendidikan dan Kementerian Agama (2023, 2022, 2021, 2020, 2019)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Pengembangan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Buku</a:t>
            </a:r>
            <a:r>
              <a:rPr lang="en-US" sz="2800" b="1" i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Panduan dan Modul Pelatihan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Manajemen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Kebersihan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Menstruasi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(MKM): STBM dalam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Situasi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Darurat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, 2018; STBM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Responsif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GEDSI, 2019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Memfasilitasi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pelatihan-pelatihan di </a:t>
            </a:r>
            <a:r>
              <a:rPr lang="en-US" sz="2800" b="1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sektor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WASH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: Pelatihan STBM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Responsif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GEDSI; Pelatihan STBM dalam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Situasi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Darurat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; Pelatihan Sanitasi Sekolah</a:t>
            </a:r>
            <a:endParaRPr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3" name="Google Shape;223;p11"/>
          <p:cNvSpPr txBox="1"/>
          <p:nvPr/>
        </p:nvSpPr>
        <p:spPr>
          <a:xfrm>
            <a:off x="6568939" y="239799"/>
            <a:ext cx="5150121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Portofolio</a:t>
            </a:r>
            <a:endParaRPr sz="60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2">
            <a:extLst>
              <a:ext uri="{FF2B5EF4-FFF2-40B4-BE49-F238E27FC236}">
                <a16:creationId xmlns:a16="http://schemas.microsoft.com/office/drawing/2014/main" id="{AD035A42-761E-0580-9453-F52B759A64E1}"/>
              </a:ext>
            </a:extLst>
          </p:cNvPr>
          <p:cNvSpPr txBox="1"/>
          <p:nvPr/>
        </p:nvSpPr>
        <p:spPr>
          <a:xfrm>
            <a:off x="798434" y="750362"/>
            <a:ext cx="16819005" cy="8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Galeri Foto Kegiatan</a:t>
            </a:r>
            <a:endParaRPr lang="en-US" b="1" dirty="0"/>
          </a:p>
        </p:txBody>
      </p:sp>
      <p:pic>
        <p:nvPicPr>
          <p:cNvPr id="3" name="Picture 2" descr="A group of people wearing face masks">
            <a:extLst>
              <a:ext uri="{FF2B5EF4-FFF2-40B4-BE49-F238E27FC236}">
                <a16:creationId xmlns:a16="http://schemas.microsoft.com/office/drawing/2014/main" id="{7D5FA69C-2C57-38DB-535B-486E7C949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62" b="8149"/>
          <a:stretch/>
        </p:blipFill>
        <p:spPr>
          <a:xfrm>
            <a:off x="1835475" y="1716192"/>
            <a:ext cx="6823575" cy="4139635"/>
          </a:xfrm>
          <a:prstGeom prst="rect">
            <a:avLst/>
          </a:prstGeom>
        </p:spPr>
      </p:pic>
      <p:pic>
        <p:nvPicPr>
          <p:cNvPr id="4" name="Picture 3" descr="A group of people sitting on a stage">
            <a:extLst>
              <a:ext uri="{FF2B5EF4-FFF2-40B4-BE49-F238E27FC236}">
                <a16:creationId xmlns:a16="http://schemas.microsoft.com/office/drawing/2014/main" id="{0B1FA0B0-A1C4-16A8-6B65-0F75755D4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936" y="1716191"/>
            <a:ext cx="6841218" cy="4139635"/>
          </a:xfrm>
          <a:prstGeom prst="rect">
            <a:avLst/>
          </a:prstGeom>
        </p:spPr>
      </p:pic>
      <p:pic>
        <p:nvPicPr>
          <p:cNvPr id="7" name="Picture 6" descr="A group of people standing in front of a sign">
            <a:extLst>
              <a:ext uri="{FF2B5EF4-FFF2-40B4-BE49-F238E27FC236}">
                <a16:creationId xmlns:a16="http://schemas.microsoft.com/office/drawing/2014/main" id="{E6DE8966-242F-8415-3239-BE2E135D8B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10"/>
          <a:stretch/>
        </p:blipFill>
        <p:spPr>
          <a:xfrm>
            <a:off x="9207936" y="6088266"/>
            <a:ext cx="6841218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09FABD-7987-8131-5CC7-1B9A499276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/>
        </p:blipFill>
        <p:spPr>
          <a:xfrm>
            <a:off x="1835475" y="6120041"/>
            <a:ext cx="6823575" cy="38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6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 rot="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386354" y="1311332"/>
            <a:ext cx="13338330" cy="915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Terima kasih dan Mari </a:t>
            </a:r>
            <a:r>
              <a:rPr lang="fi-FI" sz="3200" b="1" dirty="0">
                <a:solidFill>
                  <a:srgbClr val="7030A0"/>
                </a:solidFill>
              </a:rPr>
              <a:t>B</a:t>
            </a:r>
            <a:r>
              <a:rPr lang="fi-FI" sz="32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erkolaborasi</a:t>
            </a:r>
          </a:p>
          <a:p>
            <a:pPr marL="0" marR="0" lvl="0" indent="0" algn="l" rtl="0">
              <a:lnSpc>
                <a:spcPct val="9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b="1" dirty="0">
                <a:solidFill>
                  <a:srgbClr val="7030A0"/>
                </a:solidFill>
              </a:rPr>
              <a:t>Untuk Pembangunan Air Minum dan Penyehatan Lingkungan..</a:t>
            </a:r>
            <a:r>
              <a:rPr lang="fi-FI" sz="32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!!</a:t>
            </a:r>
            <a:endParaRPr lang="fi-FI" sz="3200" b="1" dirty="0"/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970037"/>
            <a:ext cx="5439083" cy="407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7373" y="2993242"/>
            <a:ext cx="5427751" cy="407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/>
          <p:cNvPicPr preferRelativeResize="0"/>
          <p:nvPr/>
        </p:nvPicPr>
        <p:blipFill rotWithShape="1">
          <a:blip r:embed="rId6">
            <a:alphaModFix/>
          </a:blip>
          <a:srcRect t="27460"/>
          <a:stretch/>
        </p:blipFill>
        <p:spPr>
          <a:xfrm>
            <a:off x="12633538" y="7235133"/>
            <a:ext cx="4938752" cy="268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/>
          <p:cNvPicPr preferRelativeResize="0"/>
          <p:nvPr/>
        </p:nvPicPr>
        <p:blipFill rotWithShape="1">
          <a:blip r:embed="rId7">
            <a:alphaModFix/>
          </a:blip>
          <a:srcRect b="13231"/>
          <a:stretch/>
        </p:blipFill>
        <p:spPr>
          <a:xfrm>
            <a:off x="11366858" y="2993242"/>
            <a:ext cx="6219811" cy="404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8">
            <a:alphaModFix/>
          </a:blip>
          <a:srcRect t="12647" r="30486" b="29666"/>
          <a:stretch/>
        </p:blipFill>
        <p:spPr>
          <a:xfrm>
            <a:off x="152401" y="7235133"/>
            <a:ext cx="4344814" cy="270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24402" y="7244599"/>
            <a:ext cx="2548880" cy="268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079811" y="579567"/>
            <a:ext cx="3688991" cy="237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 rotWithShape="1">
          <a:blip r:embed="rId11">
            <a:alphaModFix/>
          </a:blip>
          <a:srcRect t="50000"/>
          <a:stretch/>
        </p:blipFill>
        <p:spPr>
          <a:xfrm>
            <a:off x="7288151" y="7271804"/>
            <a:ext cx="5345388" cy="2672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2712486" y="848912"/>
            <a:ext cx="12863028" cy="113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Sejarah </a:t>
            </a:r>
            <a:r>
              <a:rPr lang="en-US" sz="5335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Pendirian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838200" y="2144190"/>
            <a:ext cx="16282952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Jejaring </a:t>
            </a:r>
            <a:r>
              <a:rPr lang="en-US" sz="2400" b="1" dirty="0">
                <a:solidFill>
                  <a:srgbClr val="0070C0"/>
                </a:solidFill>
              </a:rPr>
              <a:t>AMPL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merupakan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wadah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mensinergikan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potensi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informasi, pengetahuan dan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komunikasi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antar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pemangku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kepentingan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isu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WASH dalam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kerjasama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memberikan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manfaat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kepada semua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pihak</a:t>
            </a:r>
            <a:endParaRPr sz="24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838200" y="3537852"/>
            <a:ext cx="9589276" cy="717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Awal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pembentukan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27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Februari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2007 oleh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beberapa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individu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lembaga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yang concern terhadap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isu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air minum dan sanitasi seperti Bappenas, WASPOLA, Forum Komunikasi Air Minum dan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Univ.Trisakti</a:t>
            </a:r>
            <a:endParaRPr lang="en-US" sz="24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</a:pP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Bentuk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kelembagaan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Organisasi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Koalisi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Masyarakat</a:t>
            </a:r>
            <a:endParaRPr lang="en-US" sz="2400" dirty="0">
              <a:solidFill>
                <a:srgbClr val="0070C0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Anggota</a:t>
            </a: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Jejaring AMPL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K/L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Pemerintah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NGOs, Perusahaan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swasta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Akademisi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J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urnalis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dan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berbagai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perhimpunan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pemerhati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AMPL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Pada bulan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Agustus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2024, secara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resmi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memiliki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bentuk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kelembagaan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dengan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nama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resmi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badan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hukum</a:t>
            </a:r>
            <a:r>
              <a:rPr lang="en-US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sebagai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</a:pPr>
            <a:endParaRPr lang="en-US" sz="2400" dirty="0">
              <a:solidFill>
                <a:srgbClr val="0070C0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</a:pP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YAYASAN JEJARING AIR SANITASI DAN LINGKUNGAN INDONESIA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3141" y="7059156"/>
            <a:ext cx="6301011" cy="254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 b="27610"/>
          <a:stretch/>
        </p:blipFill>
        <p:spPr>
          <a:xfrm>
            <a:off x="11363141" y="3909308"/>
            <a:ext cx="6280567" cy="2887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3"/>
          <p:cNvGrpSpPr/>
          <p:nvPr/>
        </p:nvGrpSpPr>
        <p:grpSpPr>
          <a:xfrm>
            <a:off x="12420600" y="3422756"/>
            <a:ext cx="2889039" cy="1025420"/>
            <a:chOff x="0" y="-66675"/>
            <a:chExt cx="792168" cy="281168"/>
          </a:xfrm>
        </p:grpSpPr>
        <p:sp>
          <p:nvSpPr>
            <p:cNvPr id="118" name="Google Shape;118;p3"/>
            <p:cNvSpPr/>
            <p:nvPr/>
          </p:nvSpPr>
          <p:spPr>
            <a:xfrm>
              <a:off x="0" y="0"/>
              <a:ext cx="792168" cy="214493"/>
            </a:xfrm>
            <a:custGeom>
              <a:avLst/>
              <a:gdLst/>
              <a:ahLst/>
              <a:cxnLst/>
              <a:rect l="l" t="t" r="r" b="b"/>
              <a:pathLst>
                <a:path w="792168" h="214493" extrusionOk="0">
                  <a:moveTo>
                    <a:pt x="0" y="0"/>
                  </a:moveTo>
                  <a:lnTo>
                    <a:pt x="792168" y="0"/>
                  </a:lnTo>
                  <a:lnTo>
                    <a:pt x="792168" y="214493"/>
                  </a:lnTo>
                  <a:lnTo>
                    <a:pt x="0" y="21449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0" y="-66675"/>
              <a:ext cx="792168" cy="2811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88900" tIns="88900" rIns="88900" bIns="88900" anchor="ctr" anchorCtr="0">
              <a:noAutofit/>
            </a:bodyPr>
            <a:lstStyle/>
            <a:p>
              <a:pPr marL="0" marR="0" lvl="0" indent="0" algn="ctr" rtl="0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99" b="1" i="1" dirty="0" err="1">
                  <a:solidFill>
                    <a:srgbClr val="FDFBFB"/>
                  </a:solidFill>
                  <a:latin typeface="Arial"/>
                  <a:ea typeface="Arial"/>
                  <a:cs typeface="Arial"/>
                  <a:sym typeface="Arial"/>
                </a:rPr>
                <a:t>Misi</a:t>
              </a:r>
              <a:endParaRPr b="1" dirty="0"/>
            </a:p>
          </p:txBody>
        </p:sp>
      </p:grpSp>
      <p:grpSp>
        <p:nvGrpSpPr>
          <p:cNvPr id="120" name="Google Shape;120;p3"/>
          <p:cNvGrpSpPr/>
          <p:nvPr/>
        </p:nvGrpSpPr>
        <p:grpSpPr>
          <a:xfrm>
            <a:off x="1974143" y="3440190"/>
            <a:ext cx="2889039" cy="1025420"/>
            <a:chOff x="0" y="-66675"/>
            <a:chExt cx="792168" cy="281168"/>
          </a:xfrm>
          <a:solidFill>
            <a:srgbClr val="7030A0"/>
          </a:solidFill>
        </p:grpSpPr>
        <p:sp>
          <p:nvSpPr>
            <p:cNvPr id="121" name="Google Shape;121;p3"/>
            <p:cNvSpPr/>
            <p:nvPr/>
          </p:nvSpPr>
          <p:spPr>
            <a:xfrm>
              <a:off x="0" y="0"/>
              <a:ext cx="792168" cy="214493"/>
            </a:xfrm>
            <a:custGeom>
              <a:avLst/>
              <a:gdLst/>
              <a:ahLst/>
              <a:cxnLst/>
              <a:rect l="l" t="t" r="r" b="b"/>
              <a:pathLst>
                <a:path w="792168" h="214493" extrusionOk="0">
                  <a:moveTo>
                    <a:pt x="0" y="0"/>
                  </a:moveTo>
                  <a:lnTo>
                    <a:pt x="792168" y="0"/>
                  </a:lnTo>
                  <a:lnTo>
                    <a:pt x="792168" y="214493"/>
                  </a:lnTo>
                  <a:lnTo>
                    <a:pt x="0" y="2144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0" y="-66675"/>
              <a:ext cx="792168" cy="28116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88900" tIns="88900" rIns="88900" bIns="88900" anchor="ctr" anchorCtr="0">
              <a:noAutofit/>
            </a:bodyPr>
            <a:lstStyle/>
            <a:p>
              <a:pPr marL="0" marR="0" lvl="0" indent="0" algn="ctr" rtl="0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99" b="1" i="1" dirty="0" err="1">
                  <a:solidFill>
                    <a:srgbClr val="FDFBFB"/>
                  </a:solidFill>
                  <a:latin typeface="Arial"/>
                  <a:ea typeface="Arial"/>
                  <a:cs typeface="Arial"/>
                  <a:sym typeface="Arial"/>
                </a:rPr>
                <a:t>Visi</a:t>
              </a:r>
              <a:endParaRPr b="1" dirty="0"/>
            </a:p>
          </p:txBody>
        </p:sp>
      </p:grpSp>
      <p:sp>
        <p:nvSpPr>
          <p:cNvPr id="123" name="Google Shape;123;p3"/>
          <p:cNvSpPr txBox="1"/>
          <p:nvPr/>
        </p:nvSpPr>
        <p:spPr>
          <a:xfrm>
            <a:off x="2097179" y="1189990"/>
            <a:ext cx="14093641" cy="99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Visi</a:t>
            </a:r>
            <a:r>
              <a:rPr lang="en-US" sz="65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65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Misi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419663" y="4757420"/>
            <a:ext cx="7589360" cy="168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Wadah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utama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kolaborasi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pemangku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kepentingan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AMPL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terwujudnya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air minum dan sanitasi yang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aman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semua”</a:t>
            </a:r>
            <a:endParaRPr sz="2800" dirty="0">
              <a:solidFill>
                <a:srgbClr val="0070C0"/>
              </a:solidFill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8580120" y="4757420"/>
            <a:ext cx="9202045" cy="336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12470" marR="0" lvl="1" indent="-35623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300"/>
              <a:buFont typeface="Arial"/>
              <a:buAutoNum type="arabicPeriod"/>
            </a:pP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Mendorong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upaya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sinergi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dalam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meningkatkan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akses air minum dan sanitasi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semua</a:t>
            </a:r>
            <a:endParaRPr sz="2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2470" marR="0" lvl="1" indent="-35623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300"/>
              <a:buFont typeface="Arial"/>
              <a:buAutoNum type="arabicPeriod"/>
            </a:pP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Mendukung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pengembangan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kebijakan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advokasi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pembangunan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air minum dan sanitasi</a:t>
            </a:r>
            <a:endParaRPr sz="2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2470" marR="0" lvl="1" indent="-35623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300"/>
              <a:buFont typeface="Arial"/>
              <a:buAutoNum type="arabicPeriod"/>
            </a:pP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Mengembangkan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inovasi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pembelajaran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air minum dan sanitasi</a:t>
            </a:r>
            <a:endParaRPr sz="2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610345" y="1297305"/>
            <a:ext cx="836750" cy="834457"/>
          </a:xfrm>
          <a:custGeom>
            <a:avLst/>
            <a:gdLst/>
            <a:ahLst/>
            <a:cxnLst/>
            <a:rect l="l" t="t" r="r" b="b"/>
            <a:pathLst>
              <a:path w="2409952" h="2403348" extrusionOk="0">
                <a:moveTo>
                  <a:pt x="0" y="1201674"/>
                </a:moveTo>
                <a:cubicBezTo>
                  <a:pt x="0" y="537972"/>
                  <a:pt x="539496" y="0"/>
                  <a:pt x="1204976" y="0"/>
                </a:cubicBezTo>
                <a:cubicBezTo>
                  <a:pt x="1870456" y="0"/>
                  <a:pt x="2409952" y="537972"/>
                  <a:pt x="2409952" y="1201674"/>
                </a:cubicBezTo>
                <a:cubicBezTo>
                  <a:pt x="2409952" y="1865376"/>
                  <a:pt x="1870456" y="2403348"/>
                  <a:pt x="1204976" y="2403348"/>
                </a:cubicBezTo>
                <a:cubicBezTo>
                  <a:pt x="539496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770229" y="1470241"/>
            <a:ext cx="529959" cy="481781"/>
          </a:xfrm>
          <a:custGeom>
            <a:avLst/>
            <a:gdLst/>
            <a:ahLst/>
            <a:cxnLst/>
            <a:rect l="l" t="t" r="r" b="b"/>
            <a:pathLst>
              <a:path w="529959" h="481781" extrusionOk="0">
                <a:moveTo>
                  <a:pt x="0" y="0"/>
                </a:moveTo>
                <a:lnTo>
                  <a:pt x="529959" y="0"/>
                </a:lnTo>
                <a:lnTo>
                  <a:pt x="529959" y="481781"/>
                </a:lnTo>
                <a:lnTo>
                  <a:pt x="0" y="481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4"/>
          <p:cNvGrpSpPr/>
          <p:nvPr/>
        </p:nvGrpSpPr>
        <p:grpSpPr>
          <a:xfrm>
            <a:off x="648202" y="2532944"/>
            <a:ext cx="798890" cy="796701"/>
            <a:chOff x="0" y="0"/>
            <a:chExt cx="1065188" cy="1062269"/>
          </a:xfrm>
        </p:grpSpPr>
        <p:sp>
          <p:nvSpPr>
            <p:cNvPr id="134" name="Google Shape;134;p4"/>
            <p:cNvSpPr/>
            <p:nvPr/>
          </p:nvSpPr>
          <p:spPr>
            <a:xfrm>
              <a:off x="0" y="0"/>
              <a:ext cx="1065188" cy="1062269"/>
            </a:xfrm>
            <a:custGeom>
              <a:avLst/>
              <a:gdLst/>
              <a:ahLst/>
              <a:cxnLst/>
              <a:rect l="l" t="t" r="r" b="b"/>
              <a:pathLst>
                <a:path w="2409952" h="2403348" extrusionOk="0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74708" y="262439"/>
              <a:ext cx="703467" cy="607620"/>
            </a:xfrm>
            <a:custGeom>
              <a:avLst/>
              <a:gdLst/>
              <a:ahLst/>
              <a:cxnLst/>
              <a:rect l="l" t="t" r="r" b="b"/>
              <a:pathLst>
                <a:path w="703467" h="607620" extrusionOk="0">
                  <a:moveTo>
                    <a:pt x="0" y="0"/>
                  </a:moveTo>
                  <a:lnTo>
                    <a:pt x="703467" y="0"/>
                  </a:lnTo>
                  <a:lnTo>
                    <a:pt x="703467" y="607620"/>
                  </a:lnTo>
                  <a:lnTo>
                    <a:pt x="0" y="6076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4"/>
          <p:cNvSpPr txBox="1"/>
          <p:nvPr/>
        </p:nvSpPr>
        <p:spPr>
          <a:xfrm>
            <a:off x="1561234" y="1502164"/>
            <a:ext cx="16543886" cy="728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Menciptakan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harmonisasi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Kerjasama dan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kolaborasi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antar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pemangku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kepentingan</a:t>
            </a: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Menguatkan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kemitraan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dengan para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pemangku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kepentingan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air minum dan sanitasi</a:t>
            </a: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Berpartisipasi aktif dalam penyusunan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kebijakan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dengan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kebijakan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terkait air minum dan sanitasi</a:t>
            </a: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Melaksanakan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dukungan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advokasi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kebijakan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air minum dan sanitasi Bersama dengan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pemangku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kepentingan</a:t>
            </a: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Mengelola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pengetahuan,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praktek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baik dan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pembelajaran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tentang air minum dan sanitasi</a:t>
            </a: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Menemukenali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mengembangkan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solusi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inovatif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dalam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memecahkan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permasalahan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tantangan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dalam </a:t>
            </a:r>
            <a:r>
              <a:rPr lang="en-US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mencapai</a:t>
            </a:r>
            <a:r>
              <a:rPr lang="en-US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target air minum dan sanitasi</a:t>
            </a: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616853" y="3796375"/>
            <a:ext cx="836750" cy="834457"/>
          </a:xfrm>
          <a:custGeom>
            <a:avLst/>
            <a:gdLst/>
            <a:ahLst/>
            <a:cxnLst/>
            <a:rect l="l" t="t" r="r" b="b"/>
            <a:pathLst>
              <a:path w="2409952" h="2403348" extrusionOk="0">
                <a:moveTo>
                  <a:pt x="0" y="1201674"/>
                </a:moveTo>
                <a:cubicBezTo>
                  <a:pt x="0" y="537972"/>
                  <a:pt x="539496" y="0"/>
                  <a:pt x="1204976" y="0"/>
                </a:cubicBezTo>
                <a:cubicBezTo>
                  <a:pt x="1870456" y="0"/>
                  <a:pt x="2409952" y="537972"/>
                  <a:pt x="2409952" y="1201674"/>
                </a:cubicBezTo>
                <a:cubicBezTo>
                  <a:pt x="2409952" y="1865376"/>
                  <a:pt x="1870456" y="2403348"/>
                  <a:pt x="1204976" y="2403348"/>
                </a:cubicBezTo>
                <a:cubicBezTo>
                  <a:pt x="539496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28161" y="4968169"/>
            <a:ext cx="836750" cy="834457"/>
          </a:xfrm>
          <a:custGeom>
            <a:avLst/>
            <a:gdLst/>
            <a:ahLst/>
            <a:cxnLst/>
            <a:rect l="l" t="t" r="r" b="b"/>
            <a:pathLst>
              <a:path w="2409952" h="2403348" extrusionOk="0">
                <a:moveTo>
                  <a:pt x="0" y="1201674"/>
                </a:moveTo>
                <a:cubicBezTo>
                  <a:pt x="0" y="537972"/>
                  <a:pt x="539496" y="0"/>
                  <a:pt x="1204976" y="0"/>
                </a:cubicBezTo>
                <a:cubicBezTo>
                  <a:pt x="1870456" y="0"/>
                  <a:pt x="2409952" y="537972"/>
                  <a:pt x="2409952" y="1201674"/>
                </a:cubicBezTo>
                <a:cubicBezTo>
                  <a:pt x="2409952" y="1865376"/>
                  <a:pt x="1870456" y="2403348"/>
                  <a:pt x="1204976" y="2403348"/>
                </a:cubicBezTo>
                <a:cubicBezTo>
                  <a:pt x="539496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42787" y="6424187"/>
            <a:ext cx="836750" cy="834457"/>
          </a:xfrm>
          <a:custGeom>
            <a:avLst/>
            <a:gdLst/>
            <a:ahLst/>
            <a:cxnLst/>
            <a:rect l="l" t="t" r="r" b="b"/>
            <a:pathLst>
              <a:path w="2409952" h="2403348" extrusionOk="0">
                <a:moveTo>
                  <a:pt x="0" y="1201674"/>
                </a:moveTo>
                <a:cubicBezTo>
                  <a:pt x="0" y="537972"/>
                  <a:pt x="539496" y="0"/>
                  <a:pt x="1204976" y="0"/>
                </a:cubicBezTo>
                <a:cubicBezTo>
                  <a:pt x="1870456" y="0"/>
                  <a:pt x="2409952" y="537972"/>
                  <a:pt x="2409952" y="1201674"/>
                </a:cubicBezTo>
                <a:cubicBezTo>
                  <a:pt x="2409952" y="1865376"/>
                  <a:pt x="1870456" y="2403348"/>
                  <a:pt x="1204976" y="2403348"/>
                </a:cubicBezTo>
                <a:cubicBezTo>
                  <a:pt x="539496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4720" y="7784955"/>
            <a:ext cx="836750" cy="834457"/>
          </a:xfrm>
          <a:custGeom>
            <a:avLst/>
            <a:gdLst/>
            <a:ahLst/>
            <a:cxnLst/>
            <a:rect l="l" t="t" r="r" b="b"/>
            <a:pathLst>
              <a:path w="2409952" h="2403348" extrusionOk="0">
                <a:moveTo>
                  <a:pt x="0" y="1201674"/>
                </a:moveTo>
                <a:cubicBezTo>
                  <a:pt x="0" y="537972"/>
                  <a:pt x="539496" y="0"/>
                  <a:pt x="1204976" y="0"/>
                </a:cubicBezTo>
                <a:cubicBezTo>
                  <a:pt x="1870456" y="0"/>
                  <a:pt x="2409952" y="537972"/>
                  <a:pt x="2409952" y="1201674"/>
                </a:cubicBezTo>
                <a:cubicBezTo>
                  <a:pt x="2409952" y="1865376"/>
                  <a:pt x="1870456" y="2403348"/>
                  <a:pt x="1204976" y="2403348"/>
                </a:cubicBezTo>
                <a:cubicBezTo>
                  <a:pt x="539496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734694" y="3920200"/>
            <a:ext cx="625868" cy="623521"/>
          </a:xfrm>
          <a:custGeom>
            <a:avLst/>
            <a:gdLst/>
            <a:ahLst/>
            <a:cxnLst/>
            <a:rect l="l" t="t" r="r" b="b"/>
            <a:pathLst>
              <a:path w="625868" h="623521" extrusionOk="0">
                <a:moveTo>
                  <a:pt x="0" y="0"/>
                </a:moveTo>
                <a:lnTo>
                  <a:pt x="625869" y="0"/>
                </a:lnTo>
                <a:lnTo>
                  <a:pt x="625869" y="623521"/>
                </a:lnTo>
                <a:lnTo>
                  <a:pt x="0" y="623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96644" y="5044859"/>
            <a:ext cx="699745" cy="700620"/>
          </a:xfrm>
          <a:custGeom>
            <a:avLst/>
            <a:gdLst/>
            <a:ahLst/>
            <a:cxnLst/>
            <a:rect l="l" t="t" r="r" b="b"/>
            <a:pathLst>
              <a:path w="699745" h="700620" extrusionOk="0">
                <a:moveTo>
                  <a:pt x="0" y="0"/>
                </a:moveTo>
                <a:lnTo>
                  <a:pt x="699745" y="0"/>
                </a:lnTo>
                <a:lnTo>
                  <a:pt x="699745" y="700621"/>
                </a:lnTo>
                <a:lnTo>
                  <a:pt x="0" y="700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748208" y="6509912"/>
            <a:ext cx="640046" cy="658145"/>
          </a:xfrm>
          <a:custGeom>
            <a:avLst/>
            <a:gdLst/>
            <a:ahLst/>
            <a:cxnLst/>
            <a:rect l="l" t="t" r="r" b="b"/>
            <a:pathLst>
              <a:path w="640046" h="658145" extrusionOk="0">
                <a:moveTo>
                  <a:pt x="0" y="0"/>
                </a:moveTo>
                <a:lnTo>
                  <a:pt x="640047" y="0"/>
                </a:lnTo>
                <a:lnTo>
                  <a:pt x="640047" y="658145"/>
                </a:lnTo>
                <a:lnTo>
                  <a:pt x="0" y="658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687169" y="7880205"/>
            <a:ext cx="613019" cy="613019"/>
          </a:xfrm>
          <a:custGeom>
            <a:avLst/>
            <a:gdLst/>
            <a:ahLst/>
            <a:cxnLst/>
            <a:rect l="l" t="t" r="r" b="b"/>
            <a:pathLst>
              <a:path w="613019" h="613019" extrusionOk="0">
                <a:moveTo>
                  <a:pt x="0" y="0"/>
                </a:moveTo>
                <a:lnTo>
                  <a:pt x="613019" y="0"/>
                </a:lnTo>
                <a:lnTo>
                  <a:pt x="613019" y="613019"/>
                </a:lnTo>
                <a:lnTo>
                  <a:pt x="0" y="613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6568939" y="239799"/>
            <a:ext cx="5150121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Strategi</a:t>
            </a:r>
            <a:endParaRPr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/>
        </p:nvSpPr>
        <p:spPr>
          <a:xfrm>
            <a:off x="1790188" y="800100"/>
            <a:ext cx="14707623" cy="902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21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Struktur</a:t>
            </a:r>
            <a:r>
              <a:rPr lang="en-US" sz="5921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921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Organisasi</a:t>
            </a:r>
            <a:r>
              <a:rPr lang="en-US" sz="5921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1981200" y="1714500"/>
            <a:ext cx="2438400" cy="1522148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KETUA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1797622" y="4528517"/>
            <a:ext cx="2438400" cy="1522148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WAKIL KETUA I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4876800" y="4528517"/>
            <a:ext cx="2438400" cy="1522148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WAKIL KETUA II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7924799" y="4528517"/>
            <a:ext cx="2438400" cy="1522148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SEKRETARIS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10972798" y="4528517"/>
            <a:ext cx="2438400" cy="1522148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WAKIL SEKRETARIS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14015221" y="4522012"/>
            <a:ext cx="2438400" cy="1522148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BENDAHARA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1359006" y="7560719"/>
            <a:ext cx="2908194" cy="2154767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PENGEMBANGAN PROGRAM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4698799" y="7560720"/>
            <a:ext cx="2921201" cy="2154772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PENGEMBANGAN RISET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8064605" y="7557931"/>
            <a:ext cx="2908195" cy="2157561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BIDANG III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PENGEMBANGAN KAPASITAS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/>
          <p:nvPr/>
        </p:nvSpPr>
        <p:spPr>
          <a:xfrm>
            <a:off x="11506200" y="7557931"/>
            <a:ext cx="2921201" cy="2157569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KOMUNIKASI, ADVOKASI DAN PENGELOLAAN PENGETAHUAN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5"/>
          <p:cNvCxnSpPr>
            <a:stCxn id="152" idx="1"/>
          </p:cNvCxnSpPr>
          <p:nvPr/>
        </p:nvCxnSpPr>
        <p:spPr>
          <a:xfrm rot="10800000">
            <a:off x="990600" y="2467474"/>
            <a:ext cx="990600" cy="8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p5"/>
          <p:cNvCxnSpPr/>
          <p:nvPr/>
        </p:nvCxnSpPr>
        <p:spPr>
          <a:xfrm rot="10800000">
            <a:off x="990600" y="2476500"/>
            <a:ext cx="0" cy="3886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5"/>
          <p:cNvCxnSpPr/>
          <p:nvPr/>
        </p:nvCxnSpPr>
        <p:spPr>
          <a:xfrm rot="10800000">
            <a:off x="990600" y="6362700"/>
            <a:ext cx="14678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5"/>
          <p:cNvCxnSpPr/>
          <p:nvPr/>
        </p:nvCxnSpPr>
        <p:spPr>
          <a:xfrm>
            <a:off x="2895600" y="6362700"/>
            <a:ext cx="0" cy="35703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5"/>
          <p:cNvCxnSpPr/>
          <p:nvPr/>
        </p:nvCxnSpPr>
        <p:spPr>
          <a:xfrm>
            <a:off x="6172200" y="6362700"/>
            <a:ext cx="0" cy="35703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5"/>
          <p:cNvCxnSpPr/>
          <p:nvPr/>
        </p:nvCxnSpPr>
        <p:spPr>
          <a:xfrm>
            <a:off x="9601200" y="6362700"/>
            <a:ext cx="0" cy="35703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8" name="Google Shape;168;p5"/>
          <p:cNvCxnSpPr/>
          <p:nvPr/>
        </p:nvCxnSpPr>
        <p:spPr>
          <a:xfrm>
            <a:off x="13030200" y="6362700"/>
            <a:ext cx="0" cy="4895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5"/>
          <p:cNvCxnSpPr/>
          <p:nvPr/>
        </p:nvCxnSpPr>
        <p:spPr>
          <a:xfrm rot="10800000">
            <a:off x="990600" y="3964260"/>
            <a:ext cx="14675004" cy="362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5"/>
          <p:cNvCxnSpPr/>
          <p:nvPr/>
        </p:nvCxnSpPr>
        <p:spPr>
          <a:xfrm>
            <a:off x="3127916" y="3983581"/>
            <a:ext cx="0" cy="5280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5"/>
          <p:cNvCxnSpPr/>
          <p:nvPr/>
        </p:nvCxnSpPr>
        <p:spPr>
          <a:xfrm>
            <a:off x="6324600" y="4005883"/>
            <a:ext cx="0" cy="5280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172;p5"/>
          <p:cNvCxnSpPr/>
          <p:nvPr/>
        </p:nvCxnSpPr>
        <p:spPr>
          <a:xfrm>
            <a:off x="9144000" y="4000500"/>
            <a:ext cx="0" cy="5280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3" name="Google Shape;173;p5"/>
          <p:cNvCxnSpPr/>
          <p:nvPr/>
        </p:nvCxnSpPr>
        <p:spPr>
          <a:xfrm>
            <a:off x="12192000" y="4005883"/>
            <a:ext cx="0" cy="5280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4" name="Google Shape;174;p5"/>
          <p:cNvCxnSpPr/>
          <p:nvPr/>
        </p:nvCxnSpPr>
        <p:spPr>
          <a:xfrm>
            <a:off x="15602412" y="4000500"/>
            <a:ext cx="0" cy="5280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5" name="Google Shape;175;p5"/>
          <p:cNvSpPr/>
          <p:nvPr/>
        </p:nvSpPr>
        <p:spPr>
          <a:xfrm>
            <a:off x="14881302" y="7527791"/>
            <a:ext cx="2921201" cy="2154772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KEMITRAAN DAN PENGGALANGAN DANA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5"/>
          <p:cNvCxnSpPr/>
          <p:nvPr/>
        </p:nvCxnSpPr>
        <p:spPr>
          <a:xfrm>
            <a:off x="15665604" y="6362700"/>
            <a:ext cx="0" cy="4895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7" name="Google Shape;177;p5"/>
          <p:cNvSpPr/>
          <p:nvPr/>
        </p:nvSpPr>
        <p:spPr>
          <a:xfrm>
            <a:off x="1377594" y="6687210"/>
            <a:ext cx="2908194" cy="870722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BIDANG I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4702098" y="6743700"/>
            <a:ext cx="2921201" cy="870721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BIDANG II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8083193" y="6775296"/>
            <a:ext cx="2908195" cy="839125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BIDANG III </a:t>
            </a: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11502486" y="6818246"/>
            <a:ext cx="2921201" cy="839126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BIDANG IV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14877588" y="6852220"/>
            <a:ext cx="2921201" cy="705711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BIDANG V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/>
          <p:nvPr/>
        </p:nvSpPr>
        <p:spPr>
          <a:xfrm>
            <a:off x="1903976" y="1596132"/>
            <a:ext cx="14250423" cy="227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21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Rencana Kerja Bidang I</a:t>
            </a:r>
            <a:endParaRPr/>
          </a:p>
          <a:p>
            <a:pPr marL="0" marR="0" lvl="0" indent="0" algn="ctr" rtl="0">
              <a:lnSpc>
                <a:spcPct val="97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Pengembangan Program</a:t>
            </a:r>
            <a:endParaRPr sz="60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921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1903976" y="4240337"/>
            <a:ext cx="14920895" cy="4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id-ID" sz="2800" kern="0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Identifikasi 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d-ID" sz="2800" kern="0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xpertise Anggota Jejaring AMPL</a:t>
            </a:r>
            <a:endParaRPr lang="en-US" sz="2800" kern="0" dirty="0">
              <a:solidFill>
                <a:srgbClr val="0070C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+mn-lt"/>
              </a:rPr>
              <a:t>Diskusi atau brainstorming dengan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tim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di bidang-bidang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kepengurusan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Yayasan AMPL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terutama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yang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akan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memberikan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layanan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produk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inisiatif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kepada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pemangku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kepentingan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eksternal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+mn-lt"/>
              </a:rPr>
              <a:t>Diskusi atau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curah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pendapat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dengan para expert di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bidangnya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seperti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Perubahan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Iklim, Gender,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Pembiayaan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Pendanaan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, Urban Health Resilience, dan ESG</a:t>
            </a:r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id-ID" sz="2800" kern="0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Implementasi pilot project bagian dari flagship pengembangan program Jejaring AMPL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0" marR="0" lvl="0" indent="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 txBox="1"/>
          <p:nvPr/>
        </p:nvSpPr>
        <p:spPr>
          <a:xfrm>
            <a:off x="1903976" y="1596132"/>
            <a:ext cx="14250423" cy="270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21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Rencana Kerja Bidang II</a:t>
            </a:r>
            <a:endParaRPr b="1" dirty="0">
              <a:solidFill>
                <a:srgbClr val="7030A0"/>
              </a:solidFill>
            </a:endParaRPr>
          </a:p>
          <a:p>
            <a:pPr marL="0" marR="0" lvl="0" indent="0" algn="ctr" rtl="0">
              <a:lnSpc>
                <a:spcPct val="97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Pengembangan</a:t>
            </a:r>
            <a:r>
              <a:rPr lang="en-US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Riset</a:t>
            </a:r>
            <a:endParaRPr sz="60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921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 txBox="1"/>
          <p:nvPr/>
        </p:nvSpPr>
        <p:spPr>
          <a:xfrm>
            <a:off x="1683552" y="4240337"/>
            <a:ext cx="14920800" cy="416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Pembuatan policy brief yang </a:t>
            </a:r>
            <a:r>
              <a:rPr lang="en-US" sz="2800" dirty="0" err="1">
                <a:solidFill>
                  <a:srgbClr val="0070C0"/>
                </a:solidFill>
              </a:rPr>
              <a:t>ditujukan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bagi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pemerintah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untuk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percepatan</a:t>
            </a:r>
            <a:r>
              <a:rPr lang="en-US" sz="2800" dirty="0">
                <a:solidFill>
                  <a:srgbClr val="0070C0"/>
                </a:solidFill>
              </a:rPr>
              <a:t> dan </a:t>
            </a:r>
            <a:r>
              <a:rPr lang="en-US" sz="2800" dirty="0" err="1">
                <a:solidFill>
                  <a:srgbClr val="0070C0"/>
                </a:solidFill>
              </a:rPr>
              <a:t>perbaikan</a:t>
            </a:r>
            <a:r>
              <a:rPr lang="en-US" sz="2800" dirty="0">
                <a:solidFill>
                  <a:srgbClr val="0070C0"/>
                </a:solidFill>
              </a:rPr>
              <a:t> program WASH</a:t>
            </a:r>
            <a:endParaRPr sz="2800" dirty="0"/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en-US" sz="2800" dirty="0" err="1">
                <a:solidFill>
                  <a:srgbClr val="0070C0"/>
                </a:solidFill>
              </a:rPr>
              <a:t>Simposium</a:t>
            </a:r>
            <a:r>
              <a:rPr lang="en-US" sz="2800" dirty="0">
                <a:solidFill>
                  <a:srgbClr val="0070C0"/>
                </a:solidFill>
              </a:rPr>
              <a:t> terkait </a:t>
            </a:r>
            <a:r>
              <a:rPr lang="en-US" sz="2800" dirty="0" err="1">
                <a:solidFill>
                  <a:srgbClr val="0070C0"/>
                </a:solidFill>
              </a:rPr>
              <a:t>isu</a:t>
            </a:r>
            <a:r>
              <a:rPr lang="en-US" sz="2800" dirty="0">
                <a:solidFill>
                  <a:srgbClr val="0070C0"/>
                </a:solidFill>
              </a:rPr>
              <a:t> WASH</a:t>
            </a:r>
            <a:endParaRPr sz="2800" dirty="0">
              <a:solidFill>
                <a:srgbClr val="0070C0"/>
              </a:solidFill>
            </a:endParaRPr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Pelatihan kepada </a:t>
            </a:r>
            <a:r>
              <a:rPr lang="en-US" sz="2800" dirty="0" err="1">
                <a:solidFill>
                  <a:srgbClr val="0070C0"/>
                </a:solidFill>
              </a:rPr>
              <a:t>profesional</a:t>
            </a:r>
            <a:r>
              <a:rPr lang="en-US" sz="2800" dirty="0">
                <a:solidFill>
                  <a:srgbClr val="0070C0"/>
                </a:solidFill>
              </a:rPr>
              <a:t> WASH, </a:t>
            </a:r>
            <a:r>
              <a:rPr lang="en-US" sz="2800" dirty="0" err="1">
                <a:solidFill>
                  <a:srgbClr val="0070C0"/>
                </a:solidFill>
              </a:rPr>
              <a:t>Mahasiswa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dll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  <a:endParaRPr sz="2800" dirty="0"/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Program </a:t>
            </a:r>
            <a:r>
              <a:rPr lang="en-US" sz="2800" dirty="0" err="1">
                <a:solidFill>
                  <a:srgbClr val="0070C0"/>
                </a:solidFill>
              </a:rPr>
              <a:t>konsultasi</a:t>
            </a:r>
            <a:r>
              <a:rPr lang="en-US" sz="2800" dirty="0">
                <a:solidFill>
                  <a:srgbClr val="0070C0"/>
                </a:solidFill>
              </a:rPr>
              <a:t> riset</a:t>
            </a:r>
            <a:endParaRPr sz="2800" dirty="0"/>
          </a:p>
          <a:p>
            <a:pPr marL="457200" marR="0" lvl="0" indent="-298513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99"/>
              <a:buFont typeface="Calibri"/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 txBox="1"/>
          <p:nvPr/>
        </p:nvSpPr>
        <p:spPr>
          <a:xfrm>
            <a:off x="1903976" y="1596132"/>
            <a:ext cx="14250423" cy="270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21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Rencana Kerja Bidang III</a:t>
            </a:r>
            <a:endParaRPr b="1" dirty="0"/>
          </a:p>
          <a:p>
            <a:pPr marL="0" marR="0" lvl="0" indent="0" algn="ctr" rtl="0">
              <a:lnSpc>
                <a:spcPct val="97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Pengembangan</a:t>
            </a:r>
            <a:r>
              <a:rPr lang="en-US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Kapasitas</a:t>
            </a:r>
            <a:endParaRPr sz="60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921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1903975" y="3874903"/>
            <a:ext cx="14920800" cy="535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Workshop </a:t>
            </a:r>
            <a:r>
              <a:rPr lang="en-US" sz="2800" dirty="0" err="1">
                <a:solidFill>
                  <a:srgbClr val="0070C0"/>
                </a:solidFill>
              </a:rPr>
              <a:t>Berbagi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Pembelajaran</a:t>
            </a:r>
            <a:r>
              <a:rPr lang="en-US" sz="2800" dirty="0">
                <a:solidFill>
                  <a:srgbClr val="0070C0"/>
                </a:solidFill>
              </a:rPr>
              <a:t> terkait </a:t>
            </a:r>
            <a:r>
              <a:rPr lang="en-US" sz="2800" dirty="0" err="1">
                <a:solidFill>
                  <a:srgbClr val="0070C0"/>
                </a:solidFill>
              </a:rPr>
              <a:t>isu</a:t>
            </a:r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isu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tematik</a:t>
            </a:r>
            <a:r>
              <a:rPr lang="en-US" sz="2800" dirty="0">
                <a:solidFill>
                  <a:srgbClr val="0070C0"/>
                </a:solidFill>
              </a:rPr>
              <a:t> kepada </a:t>
            </a:r>
            <a:r>
              <a:rPr lang="en-US" sz="2800" dirty="0" err="1">
                <a:solidFill>
                  <a:srgbClr val="0070C0"/>
                </a:solidFill>
              </a:rPr>
              <a:t>seluruh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pemangku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kepentingan</a:t>
            </a:r>
            <a:r>
              <a:rPr lang="en-US" sz="2800" dirty="0">
                <a:solidFill>
                  <a:srgbClr val="0070C0"/>
                </a:solidFill>
              </a:rPr>
              <a:t> yang </a:t>
            </a:r>
            <a:r>
              <a:rPr lang="en-US" sz="2800" dirty="0" err="1">
                <a:solidFill>
                  <a:srgbClr val="0070C0"/>
                </a:solidFill>
              </a:rPr>
              <a:t>relevan</a:t>
            </a:r>
            <a:endParaRPr sz="2800" dirty="0">
              <a:solidFill>
                <a:srgbClr val="0070C0"/>
              </a:solidFill>
            </a:endParaRPr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Pelatihan kepada </a:t>
            </a:r>
            <a:r>
              <a:rPr lang="en-US" sz="2800" dirty="0" err="1">
                <a:solidFill>
                  <a:srgbClr val="0070C0"/>
                </a:solidFill>
              </a:rPr>
              <a:t>anggota</a:t>
            </a:r>
            <a:r>
              <a:rPr lang="en-US" sz="2800" dirty="0">
                <a:solidFill>
                  <a:srgbClr val="0070C0"/>
                </a:solidFill>
              </a:rPr>
              <a:t> internal dan </a:t>
            </a:r>
            <a:r>
              <a:rPr lang="en-US" sz="2800" dirty="0" err="1">
                <a:solidFill>
                  <a:srgbClr val="0070C0"/>
                </a:solidFill>
              </a:rPr>
              <a:t>organisasi</a:t>
            </a:r>
            <a:r>
              <a:rPr lang="en-US" sz="2800" dirty="0">
                <a:solidFill>
                  <a:srgbClr val="0070C0"/>
                </a:solidFill>
              </a:rPr>
              <a:t> external terkait </a:t>
            </a:r>
            <a:r>
              <a:rPr lang="en-US" sz="2800" dirty="0" err="1">
                <a:solidFill>
                  <a:srgbClr val="0070C0"/>
                </a:solidFill>
              </a:rPr>
              <a:t>isu</a:t>
            </a:r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isu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tematik</a:t>
            </a:r>
            <a:r>
              <a:rPr lang="en-US" sz="2800" dirty="0">
                <a:solidFill>
                  <a:srgbClr val="0070C0"/>
                </a:solidFill>
              </a:rPr>
              <a:t> berdasarkan </a:t>
            </a:r>
            <a:r>
              <a:rPr lang="en-US" sz="2800" dirty="0" err="1">
                <a:solidFill>
                  <a:srgbClr val="0070C0"/>
                </a:solidFill>
              </a:rPr>
              <a:t>permintaan</a:t>
            </a:r>
            <a:r>
              <a:rPr lang="en-US" sz="2800" dirty="0">
                <a:solidFill>
                  <a:srgbClr val="0070C0"/>
                </a:solidFill>
              </a:rPr>
              <a:t> baik secara online </a:t>
            </a:r>
            <a:r>
              <a:rPr lang="en-US" sz="2800" dirty="0" err="1">
                <a:solidFill>
                  <a:srgbClr val="0070C0"/>
                </a:solidFill>
              </a:rPr>
              <a:t>ataupun</a:t>
            </a:r>
            <a:r>
              <a:rPr lang="en-US" sz="2800" dirty="0">
                <a:solidFill>
                  <a:srgbClr val="0070C0"/>
                </a:solidFill>
              </a:rPr>
              <a:t> offline.</a:t>
            </a:r>
            <a:endParaRPr sz="2800" dirty="0">
              <a:solidFill>
                <a:srgbClr val="0070C0"/>
              </a:solidFill>
            </a:endParaRPr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WASH Academy, </a:t>
            </a:r>
            <a:r>
              <a:rPr lang="en-US" sz="2800" dirty="0" err="1">
                <a:solidFill>
                  <a:srgbClr val="0070C0"/>
                </a:solidFill>
              </a:rPr>
              <a:t>sebuah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layanan</a:t>
            </a:r>
            <a:r>
              <a:rPr lang="en-US" sz="2800" dirty="0">
                <a:solidFill>
                  <a:srgbClr val="0070C0"/>
                </a:solidFill>
              </a:rPr>
              <a:t> web-based training kepada </a:t>
            </a:r>
            <a:r>
              <a:rPr lang="en-US" sz="2800" dirty="0" err="1">
                <a:solidFill>
                  <a:srgbClr val="0070C0"/>
                </a:solidFill>
              </a:rPr>
              <a:t>individu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melalui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modul</a:t>
            </a:r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modul</a:t>
            </a:r>
            <a:r>
              <a:rPr lang="en-US" sz="2800" dirty="0">
                <a:solidFill>
                  <a:srgbClr val="0070C0"/>
                </a:solidFill>
              </a:rPr>
              <a:t> online</a:t>
            </a:r>
            <a:endParaRPr sz="2800" dirty="0">
              <a:solidFill>
                <a:srgbClr val="0070C0"/>
              </a:solidFill>
            </a:endParaRPr>
          </a:p>
          <a:p>
            <a:pPr marL="457200" marR="0" lvl="0" indent="-45720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2499"/>
              <a:buFont typeface="Arial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WASH coaching clinic </a:t>
            </a:r>
            <a:endParaRPr sz="2800" dirty="0">
              <a:solidFill>
                <a:srgbClr val="0070C0"/>
              </a:solidFill>
            </a:endParaRPr>
          </a:p>
          <a:p>
            <a:pPr marL="457200" marR="0" lvl="0" indent="-298513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99"/>
              <a:buFont typeface="Calibri"/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 txBox="1"/>
          <p:nvPr/>
        </p:nvSpPr>
        <p:spPr>
          <a:xfrm>
            <a:off x="929640" y="523701"/>
            <a:ext cx="16154400" cy="2932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7030A0"/>
                </a:solidFill>
              </a:rPr>
              <a:t>Rencana Kerja Bidang IV</a:t>
            </a:r>
            <a:endParaRPr sz="4800" b="1" dirty="0">
              <a:solidFill>
                <a:srgbClr val="7030A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Komunikasi, </a:t>
            </a:r>
            <a:r>
              <a:rPr lang="en-US" sz="48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Advokasi</a:t>
            </a:r>
            <a:r>
              <a:rPr lang="en-US" sz="4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danPengelolaan</a:t>
            </a:r>
            <a:r>
              <a:rPr lang="en-US" sz="4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Pengetahuan</a:t>
            </a:r>
            <a:endParaRPr sz="48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1444025" y="3259125"/>
            <a:ext cx="15746700" cy="477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2800" dirty="0" err="1">
                <a:solidFill>
                  <a:srgbClr val="0070C0"/>
                </a:solidFill>
                <a:latin typeface="+mn-lt"/>
              </a:rPr>
              <a:t>Memanfaatkan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platform digital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termasuk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Website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Instagram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Facebook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X (Twitter)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untuk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sharing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pembelajaran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dan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mempublikasikan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kegiatan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anggota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Jejaring AMPL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9144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2800" dirty="0">
                <a:solidFill>
                  <a:srgbClr val="0070C0"/>
                </a:solidFill>
                <a:latin typeface="+mn-lt"/>
              </a:rPr>
              <a:t>Menyusun dan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melaksanakan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strategi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konten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yang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relevan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untuk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meningkatkan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keterlibatan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dan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kesadaran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masyarakat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terhadap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isu-isu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yang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diusung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oleh Jejaring AMPL.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9144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2800" dirty="0" err="1">
                <a:solidFill>
                  <a:srgbClr val="0070C0"/>
                </a:solidFill>
                <a:latin typeface="+mn-lt"/>
              </a:rPr>
              <a:t>Membantu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anggota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Jejaring AMPL dalam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penyebaran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informasi terkait kegiatan, program, dan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kebijakan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yang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dijalankan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oleh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anggota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serta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Jejaring secara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umum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.</a:t>
            </a:r>
            <a:endParaRPr sz="2800" dirty="0">
              <a:solidFill>
                <a:srgbClr val="0070C0"/>
              </a:solidFill>
              <a:latin typeface="+mn-lt"/>
            </a:endParaRPr>
          </a:p>
          <a:p>
            <a:pPr marL="9144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2800" dirty="0" err="1">
                <a:solidFill>
                  <a:srgbClr val="0070C0"/>
                </a:solidFill>
                <a:latin typeface="+mn-lt"/>
              </a:rPr>
              <a:t>Terlibat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aktif dalam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berbagai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kegiatan dan acara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komunikasi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serta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advokasi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yang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diselenggarakan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oleh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kementerian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pengampu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isu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air minum, sanitasi dan Penyehatan lingkungan seperti </a:t>
            </a:r>
            <a:r>
              <a:rPr lang="en-US" sz="2800" b="1" i="1" dirty="0">
                <a:solidFill>
                  <a:srgbClr val="0070C0"/>
                </a:solidFill>
                <a:latin typeface="+mn-lt"/>
              </a:rPr>
              <a:t>KSAN,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</a:rPr>
              <a:t>Rakornas</a:t>
            </a:r>
            <a:r>
              <a:rPr lang="en-US" sz="2800" b="1" i="1" dirty="0">
                <a:solidFill>
                  <a:srgbClr val="0070C0"/>
                </a:solidFill>
                <a:latin typeface="+mn-lt"/>
              </a:rPr>
              <a:t> STBM, City Sanitation Summit 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dan event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pembelajaran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lainnya</a:t>
            </a:r>
            <a:endParaRPr sz="2800" i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107113d-e20b-4c20-a4ce-553cabbf686d}" enabled="0" method="" siteId="{7107113d-e20b-4c20-a4ce-553cabbf686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871</Words>
  <Application>Microsoft Office PowerPoint</Application>
  <PresentationFormat>Custom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Herie Ferdian</cp:lastModifiedBy>
  <cp:revision>1</cp:revision>
  <dcterms:created xsi:type="dcterms:W3CDTF">2006-08-16T00:00:00Z</dcterms:created>
  <dcterms:modified xsi:type="dcterms:W3CDTF">2024-11-27T18:06:35Z</dcterms:modified>
</cp:coreProperties>
</file>